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7" r:id="rId4"/>
  </p:sldMasterIdLst>
  <p:notesMasterIdLst>
    <p:notesMasterId r:id="rId21"/>
  </p:notesMasterIdLst>
  <p:handoutMasterIdLst>
    <p:handoutMasterId r:id="rId22"/>
  </p:handoutMasterIdLst>
  <p:sldIdLst>
    <p:sldId id="2561" r:id="rId5"/>
    <p:sldId id="2562" r:id="rId6"/>
    <p:sldId id="2563" r:id="rId7"/>
    <p:sldId id="2564" r:id="rId8"/>
    <p:sldId id="2565" r:id="rId9"/>
    <p:sldId id="2566" r:id="rId10"/>
    <p:sldId id="2567" r:id="rId11"/>
    <p:sldId id="2568" r:id="rId12"/>
    <p:sldId id="2569" r:id="rId13"/>
    <p:sldId id="2570" r:id="rId14"/>
    <p:sldId id="2571" r:id="rId15"/>
    <p:sldId id="2572" r:id="rId16"/>
    <p:sldId id="2573" r:id="rId17"/>
    <p:sldId id="2574" r:id="rId18"/>
    <p:sldId id="2575" r:id="rId19"/>
    <p:sldId id="2576"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he Evolution and Impact of IOSA in Aviation Safety" id="{FD5777D2-5DFC-4D72-8333-5DBDE0993D78}">
          <p14:sldIdLst>
            <p14:sldId id="2561"/>
          </p14:sldIdLst>
        </p14:section>
        <p14:section name="Opening Remarks" id="{E816831F-02CB-4A14-9B0D-C85354116DFE}">
          <p14:sldIdLst>
            <p14:sldId id="2562"/>
            <p14:sldId id="2563"/>
          </p14:sldIdLst>
        </p14:section>
        <p14:section name="IOSA Overview and History" id="{A62AA0EE-6E73-4B69-840B-E10F7D55D577}">
          <p14:sldIdLst>
            <p14:sldId id="2564"/>
            <p14:sldId id="2565"/>
          </p14:sldIdLst>
        </p14:section>
        <p14:section name="IOSA in Vietnam" id="{925F5A1F-1F49-4821-BD35-D508B561547D}">
          <p14:sldIdLst>
            <p14:sldId id="2566"/>
            <p14:sldId id="2567"/>
          </p14:sldIdLst>
        </p14:section>
        <p14:section name="Benefits and Audit Process" id="{6175DB1F-FE93-453B-BCE3-6EA9C86BA382}">
          <p14:sldIdLst>
            <p14:sldId id="2568"/>
            <p14:sldId id="2569"/>
            <p14:sldId id="2570"/>
          </p14:sldIdLst>
        </p14:section>
        <p14:section name="Evolution and Future of IOSA" id="{134AF8DE-E40E-4505-B450-C6F9CAC9A5C0}">
          <p14:sldIdLst>
            <p14:sldId id="2571"/>
            <p14:sldId id="2572"/>
          </p14:sldIdLst>
        </p14:section>
        <p14:section name="Impact and Conclusion" id="{E7E984A1-5506-4F21-855E-51E422EF47A1}">
          <p14:sldIdLst>
            <p14:sldId id="2573"/>
            <p14:sldId id="2574"/>
            <p14:sldId id="2575"/>
            <p14:sldId id="2576"/>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F39A418-C943-DD85-ADF2-615A2809C342}" name="Michaele Watts" initials="mlw" userId="Michaele Watts" providerId="None"/>
  <p188:author id="{010E4221-6F06-64E5-5214-772388C857B5}" name="Elizabeth Feldbruegge (ALLEGIS GROUP HOLDINGS INC)" initials="" userId="S::v-felizabeth@microsoft.com::ba5aea11-28e4-484d-8e49-c15efb1bd2e9" providerId="AD"/>
  <p188:author id="{9941987A-41B7-49AC-EE6E-03F2D0BD95BA}" name="Daria Naidenov" initials="DN" userId="S::danaidenov@microsoft.com::ab38ab5f-bdf0-4774-ae5a-d2782abb2027" providerId="AD"/>
  <p188:author id="{85E8F9B2-02AC-6F6E-F5B6-AF53ED8A8312}" name="Lauren Weldy (ALLEGIS GROUP HOLDINGS INC)" initials="LW" userId="S::v-laweldy@microsoft.com::63f3cce1-6527-43d1-991c-7e8015c8c70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E597395-E6DD-40B4-A1BA-A52DD7E7B77A}" v="16" dt="2025-12-08T11:01:28.336"/>
  </p1510:revLst>
</p1510:revInfo>
</file>

<file path=ppt/tableStyles.xml><?xml version="1.0" encoding="utf-8"?>
<a:tblStyleLst xmlns:a="http://schemas.openxmlformats.org/drawingml/2006/main" def="{C083E6E3-FA7D-4D7B-A595-EF9225AFEA8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3969" autoAdjust="0"/>
  </p:normalViewPr>
  <p:slideViewPr>
    <p:cSldViewPr snapToGrid="0">
      <p:cViewPr varScale="1">
        <p:scale>
          <a:sx n="57" d="100"/>
          <a:sy n="57" d="100"/>
        </p:scale>
        <p:origin x="1152" y="2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5/10/relationships/revisionInfo" Target="revisionInfo.xml"/></Relationships>
</file>

<file path=ppt/diagrams/_rels/data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B3A59DA-DD54-4507-AA98-EDBA85E86535}" type="doc">
      <dgm:prSet loTypeId="urn:microsoft.com/office/officeart/2024/3/layout/verticalVisualTextBlock1" loCatId="Picture" qsTypeId="urn:microsoft.com/office/officeart/2005/8/quickstyle/simple4" qsCatId="simple" csTypeId="urn:microsoft.com/office/officeart/2005/8/colors/accent0_2" csCatId="mainScheme" phldr="1"/>
      <dgm:spPr/>
      <dgm:t>
        <a:bodyPr/>
        <a:lstStyle/>
        <a:p>
          <a:endParaRPr lang="en-US"/>
        </a:p>
      </dgm:t>
    </dgm:pt>
    <dgm:pt modelId="{B320465D-BA3E-450B-9E95-83CF2DBD4713}">
      <dgm:prSet custT="1"/>
      <dgm:spPr/>
      <dgm:t>
        <a:bodyPr/>
        <a:lstStyle/>
        <a:p>
          <a:pPr>
            <a:lnSpc>
              <a:spcPct val="100000"/>
            </a:lnSpc>
            <a:defRPr b="1"/>
          </a:pPr>
          <a:r>
            <a:rPr lang="en-US" sz="2400" dirty="0"/>
            <a:t>About the Keynote Speaker</a:t>
          </a:r>
        </a:p>
      </dgm:t>
    </dgm:pt>
    <dgm:pt modelId="{D4A2C1D2-F184-4A88-BF0E-4E107C33D370}" type="parTrans" cxnId="{30D1F254-7E4C-4A64-9603-F728CDCC7C6A}">
      <dgm:prSet/>
      <dgm:spPr/>
      <dgm:t>
        <a:bodyPr/>
        <a:lstStyle/>
        <a:p>
          <a:endParaRPr lang="en-US"/>
        </a:p>
      </dgm:t>
    </dgm:pt>
    <dgm:pt modelId="{029289CA-BB37-4A02-BA7D-37D2100C40E1}" type="sibTrans" cxnId="{30D1F254-7E4C-4A64-9603-F728CDCC7C6A}">
      <dgm:prSet/>
      <dgm:spPr/>
      <dgm:t>
        <a:bodyPr/>
        <a:lstStyle/>
        <a:p>
          <a:pPr>
            <a:lnSpc>
              <a:spcPct val="100000"/>
            </a:lnSpc>
            <a:defRPr b="1"/>
          </a:pPr>
          <a:endParaRPr lang="en-US"/>
        </a:p>
      </dgm:t>
    </dgm:pt>
    <dgm:pt modelId="{9C7D250E-C22A-447A-A127-016E96D58E45}">
      <dgm:prSet custT="1"/>
      <dgm:spPr/>
      <dgm:t>
        <a:bodyPr/>
        <a:lstStyle/>
        <a:p>
          <a:pPr>
            <a:lnSpc>
              <a:spcPct val="100000"/>
            </a:lnSpc>
          </a:pPr>
          <a:r>
            <a:rPr lang="en-US" sz="1800" dirty="0"/>
            <a:t>Mr. To Viet Thang – currently Standing Vice President VietJet Air.</a:t>
          </a:r>
        </a:p>
        <a:p>
          <a:pPr>
            <a:lnSpc>
              <a:spcPct val="100000"/>
            </a:lnSpc>
          </a:pPr>
          <a:r>
            <a:rPr lang="en-US" sz="1800" dirty="0"/>
            <a:t>Two decades of IOSA experience at Vietnam Airlines and VietJet Air establishes credibility and expertise.</a:t>
          </a:r>
        </a:p>
      </dgm:t>
    </dgm:pt>
    <dgm:pt modelId="{E35A0A81-8BB2-462D-B44F-BD92E32ED1CC}" type="parTrans" cxnId="{0A5E8266-3456-48F5-B2E4-7C66C426347A}">
      <dgm:prSet/>
      <dgm:spPr/>
      <dgm:t>
        <a:bodyPr/>
        <a:lstStyle/>
        <a:p>
          <a:endParaRPr lang="en-US"/>
        </a:p>
      </dgm:t>
    </dgm:pt>
    <dgm:pt modelId="{E5DF9689-4B4A-4BA3-B4EC-42A17F2CC69D}" type="sibTrans" cxnId="{0A5E8266-3456-48F5-B2E4-7C66C426347A}">
      <dgm:prSet/>
      <dgm:spPr/>
      <dgm:t>
        <a:bodyPr/>
        <a:lstStyle/>
        <a:p>
          <a:endParaRPr lang="en-US"/>
        </a:p>
      </dgm:t>
    </dgm:pt>
    <dgm:pt modelId="{3299D3FA-B71B-414E-A49F-0B8758DBAEC3}">
      <dgm:prSet custT="1"/>
      <dgm:spPr/>
      <dgm:t>
        <a:bodyPr/>
        <a:lstStyle/>
        <a:p>
          <a:pPr>
            <a:lnSpc>
              <a:spcPct val="100000"/>
            </a:lnSpc>
            <a:defRPr b="1"/>
          </a:pPr>
          <a:r>
            <a:rPr lang="en-US" sz="2400" dirty="0"/>
            <a:t>IOSA Significance</a:t>
          </a:r>
        </a:p>
      </dgm:t>
    </dgm:pt>
    <dgm:pt modelId="{00B7D0DC-5DE3-41C1-B9E3-7FCE1FF43ACB}" type="parTrans" cxnId="{637C0415-4EB2-4E2A-9883-116B1C5F161A}">
      <dgm:prSet/>
      <dgm:spPr/>
      <dgm:t>
        <a:bodyPr/>
        <a:lstStyle/>
        <a:p>
          <a:endParaRPr lang="en-US"/>
        </a:p>
      </dgm:t>
    </dgm:pt>
    <dgm:pt modelId="{45A10B14-E25A-4AF9-912D-D0D94BFA9350}" type="sibTrans" cxnId="{637C0415-4EB2-4E2A-9883-116B1C5F161A}">
      <dgm:prSet/>
      <dgm:spPr/>
      <dgm:t>
        <a:bodyPr/>
        <a:lstStyle/>
        <a:p>
          <a:pPr>
            <a:lnSpc>
              <a:spcPct val="100000"/>
            </a:lnSpc>
            <a:defRPr b="1"/>
          </a:pPr>
          <a:endParaRPr lang="en-US"/>
        </a:p>
      </dgm:t>
    </dgm:pt>
    <dgm:pt modelId="{FC8F8580-7F7A-4667-8715-5C7EDD162A56}">
      <dgm:prSet custT="1"/>
      <dgm:spPr/>
      <dgm:t>
        <a:bodyPr/>
        <a:lstStyle/>
        <a:p>
          <a:pPr>
            <a:lnSpc>
              <a:spcPct val="100000"/>
            </a:lnSpc>
          </a:pPr>
          <a:r>
            <a:rPr lang="en-US" sz="1800" dirty="0"/>
            <a:t>IOSA is more than compliance; it monitors airline operations, safety standards, and risk management effectively.</a:t>
          </a:r>
        </a:p>
      </dgm:t>
    </dgm:pt>
    <dgm:pt modelId="{6E1D68A7-CF9C-4CC1-AB7A-FDE0A196D0C7}" type="parTrans" cxnId="{87D105B9-8764-4157-9E18-7175F60570AE}">
      <dgm:prSet/>
      <dgm:spPr/>
      <dgm:t>
        <a:bodyPr/>
        <a:lstStyle/>
        <a:p>
          <a:endParaRPr lang="en-US"/>
        </a:p>
      </dgm:t>
    </dgm:pt>
    <dgm:pt modelId="{743FAC35-76B9-40BA-8EA4-457F867ED388}" type="sibTrans" cxnId="{87D105B9-8764-4157-9E18-7175F60570AE}">
      <dgm:prSet/>
      <dgm:spPr/>
      <dgm:t>
        <a:bodyPr/>
        <a:lstStyle/>
        <a:p>
          <a:endParaRPr lang="en-US"/>
        </a:p>
      </dgm:t>
    </dgm:pt>
    <dgm:pt modelId="{2E24D59B-2102-4B92-8AB1-A203235DFD02}">
      <dgm:prSet custT="1"/>
      <dgm:spPr/>
      <dgm:t>
        <a:bodyPr/>
        <a:lstStyle/>
        <a:p>
          <a:pPr>
            <a:lnSpc>
              <a:spcPct val="100000"/>
            </a:lnSpc>
            <a:defRPr b="1"/>
          </a:pPr>
          <a:r>
            <a:rPr lang="en-US" sz="2400" dirty="0"/>
            <a:t>Collaborative Safety Culture</a:t>
          </a:r>
        </a:p>
      </dgm:t>
    </dgm:pt>
    <dgm:pt modelId="{AAAA5D73-4902-4469-88FB-B92447CE47DF}" type="parTrans" cxnId="{1AE60E54-E3BA-4EF0-A3E2-B4E39F4A1B46}">
      <dgm:prSet/>
      <dgm:spPr/>
      <dgm:t>
        <a:bodyPr/>
        <a:lstStyle/>
        <a:p>
          <a:endParaRPr lang="en-US"/>
        </a:p>
      </dgm:t>
    </dgm:pt>
    <dgm:pt modelId="{EF852411-58DB-4E0D-B009-E880D93C1745}" type="sibTrans" cxnId="{1AE60E54-E3BA-4EF0-A3E2-B4E39F4A1B46}">
      <dgm:prSet/>
      <dgm:spPr/>
      <dgm:t>
        <a:bodyPr/>
        <a:lstStyle/>
        <a:p>
          <a:endParaRPr lang="en-US"/>
        </a:p>
      </dgm:t>
    </dgm:pt>
    <dgm:pt modelId="{02571E9E-168E-4193-84D9-D0B08478429F}">
      <dgm:prSet custT="1"/>
      <dgm:spPr/>
      <dgm:t>
        <a:bodyPr/>
        <a:lstStyle/>
        <a:p>
          <a:pPr>
            <a:lnSpc>
              <a:spcPct val="100000"/>
            </a:lnSpc>
          </a:pPr>
          <a:r>
            <a:rPr lang="en-US" sz="1800" dirty="0"/>
            <a:t>Collaboration among a</a:t>
          </a:r>
          <a:r>
            <a:rPr lang="en-US" sz="1800" b="1" dirty="0"/>
            <a:t>i</a:t>
          </a:r>
          <a:r>
            <a:rPr lang="en-US" sz="1800" dirty="0"/>
            <a:t>rlines, regulators, and industry bodies advances global aviation safety standards continuously.</a:t>
          </a:r>
        </a:p>
      </dgm:t>
    </dgm:pt>
    <dgm:pt modelId="{9D3EB0CF-89E7-4A00-9CE0-6B10342EEE66}" type="parTrans" cxnId="{2B53A0AE-B9F0-4F48-9DB2-CACF65F1CA4E}">
      <dgm:prSet/>
      <dgm:spPr/>
      <dgm:t>
        <a:bodyPr/>
        <a:lstStyle/>
        <a:p>
          <a:endParaRPr lang="en-US"/>
        </a:p>
      </dgm:t>
    </dgm:pt>
    <dgm:pt modelId="{28A0B478-7CB9-4B4C-B3DD-51FE37B0C158}" type="sibTrans" cxnId="{2B53A0AE-B9F0-4F48-9DB2-CACF65F1CA4E}">
      <dgm:prSet/>
      <dgm:spPr/>
      <dgm:t>
        <a:bodyPr/>
        <a:lstStyle/>
        <a:p>
          <a:endParaRPr lang="en-US"/>
        </a:p>
      </dgm:t>
    </dgm:pt>
    <dgm:pt modelId="{294FCAF2-FCDE-420A-ADD5-343765456338}" type="pres">
      <dgm:prSet presAssocID="{1B3A59DA-DD54-4507-AA98-EDBA85E86535}" presName="Root" presStyleCnt="0">
        <dgm:presLayoutVars>
          <dgm:dir/>
          <dgm:resizeHandles val="exact"/>
        </dgm:presLayoutVars>
      </dgm:prSet>
      <dgm:spPr/>
    </dgm:pt>
    <dgm:pt modelId="{DBB127A1-FC80-48FD-B321-F3890AC48112}" type="pres">
      <dgm:prSet presAssocID="{B320465D-BA3E-450B-9E95-83CF2DBD4713}" presName="Composite" presStyleCnt="0"/>
      <dgm:spPr/>
    </dgm:pt>
    <dgm:pt modelId="{7C129793-F970-49E8-BD10-370C12D629EB}" type="pres">
      <dgm:prSet presAssocID="{B320465D-BA3E-450B-9E95-83CF2DBD4713}"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30865" r="7137" b="4"/>
          <a:stretch/>
        </a:blipFill>
      </dgm:spPr>
      <dgm:extLst>
        <a:ext uri="{E40237B7-FDA0-4F09-8148-C483321AD2D9}">
          <dgm14:cNvPr xmlns:dgm14="http://schemas.microsoft.com/office/drawing/2010/diagram" id="0" name="" descr="Business man making a speech in front of audience at conference hall."/>
        </a:ext>
      </dgm:extLst>
    </dgm:pt>
    <dgm:pt modelId="{500660AA-EF00-4CB9-ACB7-0CF5D17ED26E}" type="pres">
      <dgm:prSet presAssocID="{B320465D-BA3E-450B-9E95-83CF2DBD4713}" presName="Subtitle" presStyleLbl="revTx" presStyleIdx="0" presStyleCnt="6">
        <dgm:presLayoutVars>
          <dgm:chMax val="0"/>
          <dgm:bulletEnabled/>
        </dgm:presLayoutVars>
      </dgm:prSet>
      <dgm:spPr/>
    </dgm:pt>
    <dgm:pt modelId="{173FC61C-F005-4548-93F3-59527EB2F00C}" type="pres">
      <dgm:prSet presAssocID="{B320465D-BA3E-450B-9E95-83CF2DBD4713}" presName="Description" presStyleLbl="revTx" presStyleIdx="1" presStyleCnt="6">
        <dgm:presLayoutVars>
          <dgm:bulletEnabled/>
        </dgm:presLayoutVars>
      </dgm:prSet>
      <dgm:spPr/>
    </dgm:pt>
    <dgm:pt modelId="{41243713-5B93-45C7-BED9-814626FBE729}" type="pres">
      <dgm:prSet presAssocID="{029289CA-BB37-4A02-BA7D-37D2100C40E1}" presName="sibTrans" presStyleLbl="sibTrans2D1" presStyleIdx="0" presStyleCnt="0"/>
      <dgm:spPr/>
    </dgm:pt>
    <dgm:pt modelId="{AAE9F807-E5FA-4501-8CD0-F7041D9D7535}" type="pres">
      <dgm:prSet presAssocID="{3299D3FA-B71B-414E-A49F-0B8758DBAEC3}" presName="Composite" presStyleCnt="0"/>
      <dgm:spPr/>
    </dgm:pt>
    <dgm:pt modelId="{EC468477-528C-48DC-B692-44FB025C5E9C}" type="pres">
      <dgm:prSet presAssocID="{3299D3FA-B71B-414E-A49F-0B8758DBAEC3}"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15315" r="17931" b="-6"/>
          <a:stretch/>
        </a:blipFill>
      </dgm:spPr>
      <dgm:extLst>
        <a:ext uri="{E40237B7-FDA0-4F09-8148-C483321AD2D9}">
          <dgm14:cNvPr xmlns:dgm14="http://schemas.microsoft.com/office/drawing/2010/diagram" id="0" name="" descr="Cockpit of a commercial airplane"/>
        </a:ext>
      </dgm:extLst>
    </dgm:pt>
    <dgm:pt modelId="{89BC5148-BC39-4CD5-9FD9-EB7EC6B507AE}" type="pres">
      <dgm:prSet presAssocID="{3299D3FA-B71B-414E-A49F-0B8758DBAEC3}" presName="Subtitle" presStyleLbl="revTx" presStyleIdx="2" presStyleCnt="6" custLinFactNeighborX="16" custLinFactNeighborY="34332">
        <dgm:presLayoutVars>
          <dgm:chMax val="0"/>
          <dgm:bulletEnabled/>
        </dgm:presLayoutVars>
      </dgm:prSet>
      <dgm:spPr/>
    </dgm:pt>
    <dgm:pt modelId="{DF69C013-4A87-40F8-9CA7-665D3AFB5B11}" type="pres">
      <dgm:prSet presAssocID="{3299D3FA-B71B-414E-A49F-0B8758DBAEC3}" presName="Description" presStyleLbl="revTx" presStyleIdx="3" presStyleCnt="6" custLinFactNeighborX="16" custLinFactNeighborY="19977">
        <dgm:presLayoutVars>
          <dgm:bulletEnabled/>
        </dgm:presLayoutVars>
      </dgm:prSet>
      <dgm:spPr/>
    </dgm:pt>
    <dgm:pt modelId="{44461CCB-C953-4FC1-8DF9-EE79731A7FF6}" type="pres">
      <dgm:prSet presAssocID="{45A10B14-E25A-4AF9-912D-D0D94BFA9350}" presName="sibTrans" presStyleLbl="sibTrans2D1" presStyleIdx="0" presStyleCnt="0"/>
      <dgm:spPr/>
    </dgm:pt>
    <dgm:pt modelId="{F73A35F9-018F-4C9A-8A60-9B7DB8D8BCE1}" type="pres">
      <dgm:prSet presAssocID="{2E24D59B-2102-4B92-8AB1-A203235DFD02}" presName="Composite" presStyleCnt="0"/>
      <dgm:spPr/>
    </dgm:pt>
    <dgm:pt modelId="{5BCCBBA9-E039-4531-A516-30829A61853D}" type="pres">
      <dgm:prSet presAssocID="{2E24D59B-2102-4B92-8AB1-A203235DFD02}" presName="Picture" presStyleLbl="node1" presStyleIdx="2" presStyleCnt="3" custLinFactNeighborY="-688"/>
      <dgm:spPr>
        <a:blipFill>
          <a:blip xmlns:r="http://schemas.openxmlformats.org/officeDocument/2006/relationships" r:embed="rId3">
            <a:extLst>
              <a:ext uri="{28A0092B-C50C-407E-A947-70E740481C1C}">
                <a14:useLocalDpi xmlns:a14="http://schemas.microsoft.com/office/drawing/2010/main" val="0"/>
              </a:ext>
            </a:extLst>
          </a:blip>
          <a:srcRect l="31670" r="1577" b="-6"/>
          <a:stretch/>
        </a:blipFill>
      </dgm:spPr>
      <dgm:extLst>
        <a:ext uri="{E40237B7-FDA0-4F09-8148-C483321AD2D9}">
          <dgm14:cNvPr xmlns:dgm14="http://schemas.microsoft.com/office/drawing/2010/diagram" id="0" name="" descr="People in a job interview"/>
        </a:ext>
      </dgm:extLst>
    </dgm:pt>
    <dgm:pt modelId="{334B8E74-E558-497B-A37E-C1F1BC3F96FF}" type="pres">
      <dgm:prSet presAssocID="{2E24D59B-2102-4B92-8AB1-A203235DFD02}" presName="Subtitle" presStyleLbl="revTx" presStyleIdx="4" presStyleCnt="6" custLinFactNeighborX="0" custLinFactNeighborY="1411">
        <dgm:presLayoutVars>
          <dgm:chMax val="0"/>
          <dgm:bulletEnabled/>
        </dgm:presLayoutVars>
      </dgm:prSet>
      <dgm:spPr/>
    </dgm:pt>
    <dgm:pt modelId="{7485D03C-3CC3-421B-9682-34E72E1CDCA9}" type="pres">
      <dgm:prSet presAssocID="{2E24D59B-2102-4B92-8AB1-A203235DFD02}" presName="Description" presStyleLbl="revTx" presStyleIdx="5" presStyleCnt="6" custLinFactNeighborY="-143">
        <dgm:presLayoutVars>
          <dgm:bulletEnabled/>
        </dgm:presLayoutVars>
      </dgm:prSet>
      <dgm:spPr/>
    </dgm:pt>
  </dgm:ptLst>
  <dgm:cxnLst>
    <dgm:cxn modelId="{637C0415-4EB2-4E2A-9883-116B1C5F161A}" srcId="{1B3A59DA-DD54-4507-AA98-EDBA85E86535}" destId="{3299D3FA-B71B-414E-A49F-0B8758DBAEC3}" srcOrd="1" destOrd="0" parTransId="{00B7D0DC-5DE3-41C1-B9E3-7FCE1FF43ACB}" sibTransId="{45A10B14-E25A-4AF9-912D-D0D94BFA9350}"/>
    <dgm:cxn modelId="{1E229444-C9A2-4539-AC75-9C1C39E8DF71}" type="presOf" srcId="{45A10B14-E25A-4AF9-912D-D0D94BFA9350}" destId="{44461CCB-C953-4FC1-8DF9-EE79731A7FF6}" srcOrd="0" destOrd="0" presId="urn:microsoft.com/office/officeart/2024/3/layout/verticalVisualTextBlock1"/>
    <dgm:cxn modelId="{0A5E8266-3456-48F5-B2E4-7C66C426347A}" srcId="{B320465D-BA3E-450B-9E95-83CF2DBD4713}" destId="{9C7D250E-C22A-447A-A127-016E96D58E45}" srcOrd="0" destOrd="0" parTransId="{E35A0A81-8BB2-462D-B44F-BD92E32ED1CC}" sibTransId="{E5DF9689-4B4A-4BA3-B4EC-42A17F2CC69D}"/>
    <dgm:cxn modelId="{4EFE9552-ACB0-4B0E-93ED-9600112E2986}" type="presOf" srcId="{9C7D250E-C22A-447A-A127-016E96D58E45}" destId="{173FC61C-F005-4548-93F3-59527EB2F00C}" srcOrd="0" destOrd="0" presId="urn:microsoft.com/office/officeart/2024/3/layout/verticalVisualTextBlock1"/>
    <dgm:cxn modelId="{1AE60E54-E3BA-4EF0-A3E2-B4E39F4A1B46}" srcId="{1B3A59DA-DD54-4507-AA98-EDBA85E86535}" destId="{2E24D59B-2102-4B92-8AB1-A203235DFD02}" srcOrd="2" destOrd="0" parTransId="{AAAA5D73-4902-4469-88FB-B92447CE47DF}" sibTransId="{EF852411-58DB-4E0D-B009-E880D93C1745}"/>
    <dgm:cxn modelId="{30D1F254-7E4C-4A64-9603-F728CDCC7C6A}" srcId="{1B3A59DA-DD54-4507-AA98-EDBA85E86535}" destId="{B320465D-BA3E-450B-9E95-83CF2DBD4713}" srcOrd="0" destOrd="0" parTransId="{D4A2C1D2-F184-4A88-BF0E-4E107C33D370}" sibTransId="{029289CA-BB37-4A02-BA7D-37D2100C40E1}"/>
    <dgm:cxn modelId="{A1486D82-39AC-44D5-BCB8-676F85CE983A}" type="presOf" srcId="{3299D3FA-B71B-414E-A49F-0B8758DBAEC3}" destId="{89BC5148-BC39-4CD5-9FD9-EB7EC6B507AE}" srcOrd="0" destOrd="0" presId="urn:microsoft.com/office/officeart/2024/3/layout/verticalVisualTextBlock1"/>
    <dgm:cxn modelId="{2A956E87-0B25-4342-9661-48A265331BF8}" type="presOf" srcId="{029289CA-BB37-4A02-BA7D-37D2100C40E1}" destId="{41243713-5B93-45C7-BED9-814626FBE729}" srcOrd="0" destOrd="0" presId="urn:microsoft.com/office/officeart/2024/3/layout/verticalVisualTextBlock1"/>
    <dgm:cxn modelId="{CA8C118D-D2DD-4998-8DF6-24D5A8F604E4}" type="presOf" srcId="{FC8F8580-7F7A-4667-8715-5C7EDD162A56}" destId="{DF69C013-4A87-40F8-9CA7-665D3AFB5B11}" srcOrd="0" destOrd="0" presId="urn:microsoft.com/office/officeart/2024/3/layout/verticalVisualTextBlock1"/>
    <dgm:cxn modelId="{8DAF9394-E881-48A3-94D5-B9383182B50F}" type="presOf" srcId="{02571E9E-168E-4193-84D9-D0B08478429F}" destId="{7485D03C-3CC3-421B-9682-34E72E1CDCA9}" srcOrd="0" destOrd="0" presId="urn:microsoft.com/office/officeart/2024/3/layout/verticalVisualTextBlock1"/>
    <dgm:cxn modelId="{2B53A0AE-B9F0-4F48-9DB2-CACF65F1CA4E}" srcId="{2E24D59B-2102-4B92-8AB1-A203235DFD02}" destId="{02571E9E-168E-4193-84D9-D0B08478429F}" srcOrd="0" destOrd="0" parTransId="{9D3EB0CF-89E7-4A00-9CE0-6B10342EEE66}" sibTransId="{28A0B478-7CB9-4B4C-B3DD-51FE37B0C158}"/>
    <dgm:cxn modelId="{87D105B9-8764-4157-9E18-7175F60570AE}" srcId="{3299D3FA-B71B-414E-A49F-0B8758DBAEC3}" destId="{FC8F8580-7F7A-4667-8715-5C7EDD162A56}" srcOrd="0" destOrd="0" parTransId="{6E1D68A7-CF9C-4CC1-AB7A-FDE0A196D0C7}" sibTransId="{743FAC35-76B9-40BA-8EA4-457F867ED388}"/>
    <dgm:cxn modelId="{0007A0C2-39D1-428D-9144-E621A0E3AE63}" type="presOf" srcId="{2E24D59B-2102-4B92-8AB1-A203235DFD02}" destId="{334B8E74-E558-497B-A37E-C1F1BC3F96FF}" srcOrd="0" destOrd="0" presId="urn:microsoft.com/office/officeart/2024/3/layout/verticalVisualTextBlock1"/>
    <dgm:cxn modelId="{13E830E6-43EE-465B-B515-54820C4DBCB3}" type="presOf" srcId="{1B3A59DA-DD54-4507-AA98-EDBA85E86535}" destId="{294FCAF2-FCDE-420A-ADD5-343765456338}" srcOrd="0" destOrd="0" presId="urn:microsoft.com/office/officeart/2024/3/layout/verticalVisualTextBlock1"/>
    <dgm:cxn modelId="{D35060FD-139E-4A2E-AA01-258223303DB6}" type="presOf" srcId="{B320465D-BA3E-450B-9E95-83CF2DBD4713}" destId="{500660AA-EF00-4CB9-ACB7-0CF5D17ED26E}" srcOrd="0" destOrd="0" presId="urn:microsoft.com/office/officeart/2024/3/layout/verticalVisualTextBlock1"/>
    <dgm:cxn modelId="{D5C4D732-82FA-4207-8B5F-A0F629C468FA}" type="presParOf" srcId="{294FCAF2-FCDE-420A-ADD5-343765456338}" destId="{DBB127A1-FC80-48FD-B321-F3890AC48112}" srcOrd="0" destOrd="0" presId="urn:microsoft.com/office/officeart/2024/3/layout/verticalVisualTextBlock1"/>
    <dgm:cxn modelId="{793D263D-AFDB-4A2A-AEC0-C7C612BA995C}" type="presParOf" srcId="{DBB127A1-FC80-48FD-B321-F3890AC48112}" destId="{7C129793-F970-49E8-BD10-370C12D629EB}" srcOrd="0" destOrd="0" presId="urn:microsoft.com/office/officeart/2024/3/layout/verticalVisualTextBlock1"/>
    <dgm:cxn modelId="{EABBA386-4276-4DBB-A6F0-A3FD1AFC4AD3}" type="presParOf" srcId="{DBB127A1-FC80-48FD-B321-F3890AC48112}" destId="{500660AA-EF00-4CB9-ACB7-0CF5D17ED26E}" srcOrd="1" destOrd="0" presId="urn:microsoft.com/office/officeart/2024/3/layout/verticalVisualTextBlock1"/>
    <dgm:cxn modelId="{8CFE43E3-D591-48EA-9DD1-DC8AEF98E9C4}" type="presParOf" srcId="{DBB127A1-FC80-48FD-B321-F3890AC48112}" destId="{173FC61C-F005-4548-93F3-59527EB2F00C}" srcOrd="2" destOrd="0" presId="urn:microsoft.com/office/officeart/2024/3/layout/verticalVisualTextBlock1"/>
    <dgm:cxn modelId="{5560466E-3481-42D3-9C0B-82050648ADEE}" type="presParOf" srcId="{294FCAF2-FCDE-420A-ADD5-343765456338}" destId="{41243713-5B93-45C7-BED9-814626FBE729}" srcOrd="1" destOrd="0" presId="urn:microsoft.com/office/officeart/2024/3/layout/verticalVisualTextBlock1"/>
    <dgm:cxn modelId="{5BDB3BC9-92BC-436C-8774-5BD65F1E1005}" type="presParOf" srcId="{294FCAF2-FCDE-420A-ADD5-343765456338}" destId="{AAE9F807-E5FA-4501-8CD0-F7041D9D7535}" srcOrd="2" destOrd="0" presId="urn:microsoft.com/office/officeart/2024/3/layout/verticalVisualTextBlock1"/>
    <dgm:cxn modelId="{0119774E-EA21-4EE2-9372-190B8B665A4E}" type="presParOf" srcId="{AAE9F807-E5FA-4501-8CD0-F7041D9D7535}" destId="{EC468477-528C-48DC-B692-44FB025C5E9C}" srcOrd="0" destOrd="0" presId="urn:microsoft.com/office/officeart/2024/3/layout/verticalVisualTextBlock1"/>
    <dgm:cxn modelId="{3742289D-6EF5-4BCB-9E2C-29B278B14877}" type="presParOf" srcId="{AAE9F807-E5FA-4501-8CD0-F7041D9D7535}" destId="{89BC5148-BC39-4CD5-9FD9-EB7EC6B507AE}" srcOrd="1" destOrd="0" presId="urn:microsoft.com/office/officeart/2024/3/layout/verticalVisualTextBlock1"/>
    <dgm:cxn modelId="{7BDB40A1-3E1B-4E90-A617-DFC64A4FC3F1}" type="presParOf" srcId="{AAE9F807-E5FA-4501-8CD0-F7041D9D7535}" destId="{DF69C013-4A87-40F8-9CA7-665D3AFB5B11}" srcOrd="2" destOrd="0" presId="urn:microsoft.com/office/officeart/2024/3/layout/verticalVisualTextBlock1"/>
    <dgm:cxn modelId="{67EA8AE6-72C9-4974-893C-F174B84560B1}" type="presParOf" srcId="{294FCAF2-FCDE-420A-ADD5-343765456338}" destId="{44461CCB-C953-4FC1-8DF9-EE79731A7FF6}" srcOrd="3" destOrd="0" presId="urn:microsoft.com/office/officeart/2024/3/layout/verticalVisualTextBlock1"/>
    <dgm:cxn modelId="{78195944-33C9-4011-9848-BDBF7EBA2421}" type="presParOf" srcId="{294FCAF2-FCDE-420A-ADD5-343765456338}" destId="{F73A35F9-018F-4C9A-8A60-9B7DB8D8BCE1}" srcOrd="4" destOrd="0" presId="urn:microsoft.com/office/officeart/2024/3/layout/verticalVisualTextBlock1"/>
    <dgm:cxn modelId="{7539D6A5-B815-48C3-BF25-1B96AC4ADFCC}" type="presParOf" srcId="{F73A35F9-018F-4C9A-8A60-9B7DB8D8BCE1}" destId="{5BCCBBA9-E039-4531-A516-30829A61853D}" srcOrd="0" destOrd="0" presId="urn:microsoft.com/office/officeart/2024/3/layout/verticalVisualTextBlock1"/>
    <dgm:cxn modelId="{AB8EC583-5A6F-4EDC-BE37-4077DA8D99D3}" type="presParOf" srcId="{F73A35F9-018F-4C9A-8A60-9B7DB8D8BCE1}" destId="{334B8E74-E558-497B-A37E-C1F1BC3F96FF}" srcOrd="1" destOrd="0" presId="urn:microsoft.com/office/officeart/2024/3/layout/verticalVisualTextBlock1"/>
    <dgm:cxn modelId="{1CE53C66-AA1B-4AD8-B86F-41F95589C832}" type="presParOf" srcId="{F73A35F9-018F-4C9A-8A60-9B7DB8D8BCE1}" destId="{7485D03C-3CC3-421B-9682-34E72E1CDCA9}"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129793-F970-49E8-BD10-370C12D629EB}">
      <dsp:nvSpPr>
        <dsp:cNvPr id="0" name=""/>
        <dsp:cNvSpPr/>
      </dsp:nvSpPr>
      <dsp:spPr>
        <a:xfrm>
          <a:off x="0" y="0"/>
          <a:ext cx="1508154" cy="1508154"/>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30865" r="7137" b="4"/>
          <a:stretch/>
        </a:blipFill>
        <a:ln>
          <a:noFill/>
        </a:ln>
        <a:effectLst/>
      </dsp:spPr>
      <dsp:style>
        <a:lnRef idx="0">
          <a:scrgbClr r="0" g="0" b="0"/>
        </a:lnRef>
        <a:fillRef idx="3">
          <a:scrgbClr r="0" g="0" b="0"/>
        </a:fillRef>
        <a:effectRef idx="2">
          <a:scrgbClr r="0" g="0" b="0"/>
        </a:effectRef>
        <a:fontRef idx="minor">
          <a:schemeClr val="lt1"/>
        </a:fontRef>
      </dsp:style>
    </dsp:sp>
    <dsp:sp modelId="{500660AA-EF00-4CB9-ACB7-0CF5D17ED26E}">
      <dsp:nvSpPr>
        <dsp:cNvPr id="0" name=""/>
        <dsp:cNvSpPr/>
      </dsp:nvSpPr>
      <dsp:spPr>
        <a:xfrm>
          <a:off x="1688154" y="0"/>
          <a:ext cx="8370245" cy="450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0480" rIns="30480" bIns="30480" numCol="1" spcCol="1270" anchor="t" anchorCtr="0">
          <a:noAutofit/>
        </a:bodyPr>
        <a:lstStyle/>
        <a:p>
          <a:pPr marL="0" lvl="0" indent="0" algn="l" defTabSz="1066800">
            <a:lnSpc>
              <a:spcPct val="100000"/>
            </a:lnSpc>
            <a:spcBef>
              <a:spcPct val="0"/>
            </a:spcBef>
            <a:spcAft>
              <a:spcPct val="35000"/>
            </a:spcAft>
            <a:buNone/>
            <a:defRPr b="1"/>
          </a:pPr>
          <a:r>
            <a:rPr lang="en-US" sz="2400" kern="1200" dirty="0"/>
            <a:t>About the Keynote Speaker</a:t>
          </a:r>
        </a:p>
      </dsp:txBody>
      <dsp:txXfrm>
        <a:off x="1688154" y="0"/>
        <a:ext cx="8370245" cy="450560"/>
      </dsp:txXfrm>
    </dsp:sp>
    <dsp:sp modelId="{173FC61C-F005-4548-93F3-59527EB2F00C}">
      <dsp:nvSpPr>
        <dsp:cNvPr id="0" name=""/>
        <dsp:cNvSpPr/>
      </dsp:nvSpPr>
      <dsp:spPr>
        <a:xfrm>
          <a:off x="1688154" y="450560"/>
          <a:ext cx="8370245" cy="10575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pPr>
          <a:r>
            <a:rPr lang="en-US" sz="1800" kern="1200" dirty="0"/>
            <a:t>Mr. To Viet Thang – currently Standing Vice President VietJet Air.</a:t>
          </a:r>
        </a:p>
        <a:p>
          <a:pPr marL="0" lvl="0" indent="0" algn="l" defTabSz="800100">
            <a:lnSpc>
              <a:spcPct val="100000"/>
            </a:lnSpc>
            <a:spcBef>
              <a:spcPct val="0"/>
            </a:spcBef>
            <a:spcAft>
              <a:spcPct val="35000"/>
            </a:spcAft>
            <a:buNone/>
          </a:pPr>
          <a:r>
            <a:rPr lang="en-US" sz="1800" kern="1200" dirty="0"/>
            <a:t>Two decades of IOSA experience at Vietnam Airlines and VietJet Air establishes credibility and expertise.</a:t>
          </a:r>
        </a:p>
      </dsp:txBody>
      <dsp:txXfrm>
        <a:off x="1688154" y="450560"/>
        <a:ext cx="8370245" cy="1057593"/>
      </dsp:txXfrm>
    </dsp:sp>
    <dsp:sp modelId="{EC468477-528C-48DC-B692-44FB025C5E9C}">
      <dsp:nvSpPr>
        <dsp:cNvPr id="0" name=""/>
        <dsp:cNvSpPr/>
      </dsp:nvSpPr>
      <dsp:spPr>
        <a:xfrm>
          <a:off x="0" y="1628806"/>
          <a:ext cx="1508154" cy="1508154"/>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15315" r="17931" b="-6"/>
          <a:stretch/>
        </a:blipFill>
        <a:ln>
          <a:noFill/>
        </a:ln>
        <a:effectLst/>
      </dsp:spPr>
      <dsp:style>
        <a:lnRef idx="0">
          <a:scrgbClr r="0" g="0" b="0"/>
        </a:lnRef>
        <a:fillRef idx="3">
          <a:scrgbClr r="0" g="0" b="0"/>
        </a:fillRef>
        <a:effectRef idx="2">
          <a:scrgbClr r="0" g="0" b="0"/>
        </a:effectRef>
        <a:fontRef idx="minor">
          <a:schemeClr val="lt1"/>
        </a:fontRef>
      </dsp:style>
    </dsp:sp>
    <dsp:sp modelId="{89BC5148-BC39-4CD5-9FD9-EB7EC6B507AE}">
      <dsp:nvSpPr>
        <dsp:cNvPr id="0" name=""/>
        <dsp:cNvSpPr/>
      </dsp:nvSpPr>
      <dsp:spPr>
        <a:xfrm>
          <a:off x="1688154" y="1783493"/>
          <a:ext cx="8370245" cy="450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0480" rIns="30480" bIns="30480" numCol="1" spcCol="1270" anchor="t" anchorCtr="0">
          <a:noAutofit/>
        </a:bodyPr>
        <a:lstStyle/>
        <a:p>
          <a:pPr marL="0" lvl="0" indent="0" algn="l" defTabSz="1066800">
            <a:lnSpc>
              <a:spcPct val="100000"/>
            </a:lnSpc>
            <a:spcBef>
              <a:spcPct val="0"/>
            </a:spcBef>
            <a:spcAft>
              <a:spcPct val="35000"/>
            </a:spcAft>
            <a:buNone/>
            <a:defRPr b="1"/>
          </a:pPr>
          <a:r>
            <a:rPr lang="en-US" sz="2400" kern="1200" dirty="0"/>
            <a:t>IOSA Significance</a:t>
          </a:r>
        </a:p>
      </dsp:txBody>
      <dsp:txXfrm>
        <a:off x="1688154" y="1783493"/>
        <a:ext cx="8370245" cy="450560"/>
      </dsp:txXfrm>
    </dsp:sp>
    <dsp:sp modelId="{DF69C013-4A87-40F8-9CA7-665D3AFB5B11}">
      <dsp:nvSpPr>
        <dsp:cNvPr id="0" name=""/>
        <dsp:cNvSpPr/>
      </dsp:nvSpPr>
      <dsp:spPr>
        <a:xfrm>
          <a:off x="1688154" y="2290642"/>
          <a:ext cx="8370245" cy="10575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pPr>
          <a:r>
            <a:rPr lang="en-US" sz="1800" kern="1200" dirty="0"/>
            <a:t>IOSA is more than compliance; it monitors airline operations, safety standards, and risk management effectively.</a:t>
          </a:r>
        </a:p>
      </dsp:txBody>
      <dsp:txXfrm>
        <a:off x="1688154" y="2290642"/>
        <a:ext cx="8370245" cy="1057593"/>
      </dsp:txXfrm>
    </dsp:sp>
    <dsp:sp modelId="{5BCCBBA9-E039-4531-A516-30829A61853D}">
      <dsp:nvSpPr>
        <dsp:cNvPr id="0" name=""/>
        <dsp:cNvSpPr/>
      </dsp:nvSpPr>
      <dsp:spPr>
        <a:xfrm>
          <a:off x="0" y="3247236"/>
          <a:ext cx="1508154" cy="1508154"/>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31670" r="1577" b="-6"/>
          <a:stretch/>
        </a:blipFill>
        <a:ln>
          <a:noFill/>
        </a:ln>
        <a:effectLst/>
      </dsp:spPr>
      <dsp:style>
        <a:lnRef idx="0">
          <a:scrgbClr r="0" g="0" b="0"/>
        </a:lnRef>
        <a:fillRef idx="3">
          <a:scrgbClr r="0" g="0" b="0"/>
        </a:fillRef>
        <a:effectRef idx="2">
          <a:scrgbClr r="0" g="0" b="0"/>
        </a:effectRef>
        <a:fontRef idx="minor">
          <a:schemeClr val="lt1"/>
        </a:fontRef>
      </dsp:style>
    </dsp:sp>
    <dsp:sp modelId="{334B8E74-E558-497B-A37E-C1F1BC3F96FF}">
      <dsp:nvSpPr>
        <dsp:cNvPr id="0" name=""/>
        <dsp:cNvSpPr/>
      </dsp:nvSpPr>
      <dsp:spPr>
        <a:xfrm>
          <a:off x="1688154" y="3263970"/>
          <a:ext cx="8370245" cy="450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0480" rIns="30480" bIns="30480" numCol="1" spcCol="1270" anchor="t" anchorCtr="0">
          <a:noAutofit/>
        </a:bodyPr>
        <a:lstStyle/>
        <a:p>
          <a:pPr marL="0" lvl="0" indent="0" algn="l" defTabSz="1066800">
            <a:lnSpc>
              <a:spcPct val="100000"/>
            </a:lnSpc>
            <a:spcBef>
              <a:spcPct val="0"/>
            </a:spcBef>
            <a:spcAft>
              <a:spcPct val="35000"/>
            </a:spcAft>
            <a:buNone/>
            <a:defRPr b="1"/>
          </a:pPr>
          <a:r>
            <a:rPr lang="en-US" sz="2400" kern="1200" dirty="0"/>
            <a:t>Collaborative Safety Culture</a:t>
          </a:r>
        </a:p>
      </dsp:txBody>
      <dsp:txXfrm>
        <a:off x="1688154" y="3263970"/>
        <a:ext cx="8370245" cy="450560"/>
      </dsp:txXfrm>
    </dsp:sp>
    <dsp:sp modelId="{7485D03C-3CC3-421B-9682-34E72E1CDCA9}">
      <dsp:nvSpPr>
        <dsp:cNvPr id="0" name=""/>
        <dsp:cNvSpPr/>
      </dsp:nvSpPr>
      <dsp:spPr>
        <a:xfrm>
          <a:off x="1688154" y="3706661"/>
          <a:ext cx="8370245" cy="10575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pPr>
          <a:r>
            <a:rPr lang="en-US" sz="1800" kern="1200" dirty="0"/>
            <a:t>Collaboration among a</a:t>
          </a:r>
          <a:r>
            <a:rPr lang="en-US" sz="1800" b="1" kern="1200" dirty="0"/>
            <a:t>i</a:t>
          </a:r>
          <a:r>
            <a:rPr lang="en-US" sz="1800" kern="1200" dirty="0"/>
            <a:t>rlines, regulators, and industry bodies advances global aviation safety standards continuously.</a:t>
          </a:r>
        </a:p>
      </dsp:txBody>
      <dsp:txXfrm>
        <a:off x="1688154" y="3706661"/>
        <a:ext cx="8370245" cy="1057593"/>
      </dsp:txXfrm>
    </dsp:sp>
  </dsp:spTree>
</dsp:drawing>
</file>

<file path=ppt/diagrams/layout1.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4198972-73C8-9327-0850-18A6425134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955A2EB-01C3-20E0-FF45-07CCC86724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D1EC30-5B0B-48D0-A1A8-66A96720DF24}" type="datetimeFigureOut">
              <a:rPr lang="en-US" smtClean="0"/>
              <a:t>12/9/2025</a:t>
            </a:fld>
            <a:endParaRPr lang="en-US"/>
          </a:p>
        </p:txBody>
      </p:sp>
      <p:sp>
        <p:nvSpPr>
          <p:cNvPr id="4" name="Footer Placeholder 3">
            <a:extLst>
              <a:ext uri="{FF2B5EF4-FFF2-40B4-BE49-F238E27FC236}">
                <a16:creationId xmlns:a16="http://schemas.microsoft.com/office/drawing/2014/main" id="{91C50A84-CDF8-9D1C-7599-D1B543581C0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BAAFBD2-1F7B-DB18-5994-6D22C6743F9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B8FBFCE-2205-4B9C-81E5-532E0690D8C1}" type="slidenum">
              <a:rPr lang="en-US" smtClean="0"/>
              <a:t>‹#›</a:t>
            </a:fld>
            <a:endParaRPr lang="en-US"/>
          </a:p>
        </p:txBody>
      </p:sp>
    </p:spTree>
    <p:extLst>
      <p:ext uri="{BB962C8B-B14F-4D97-AF65-F5344CB8AC3E}">
        <p14:creationId xmlns:p14="http://schemas.microsoft.com/office/powerpoint/2010/main" val="11787311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F68A4D-42A7-45F7-9930-00E8DCB48D7E}" type="datetimeFigureOut">
              <a:rPr lang="en-US" smtClean="0"/>
              <a:t>12/9/2025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DD6F49-EBB7-4CCF-97A8-E526BB28BB69}" type="slidenum">
              <a:rPr lang="en-US" smtClean="0"/>
              <a:t>‹#›</a:t>
            </a:fld>
            <a:endParaRPr lang="en-US"/>
          </a:p>
        </p:txBody>
      </p:sp>
    </p:spTree>
    <p:extLst>
      <p:ext uri="{BB962C8B-B14F-4D97-AF65-F5344CB8AC3E}">
        <p14:creationId xmlns:p14="http://schemas.microsoft.com/office/powerpoint/2010/main" val="2787193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FDD6F49-EBB7-4CCF-97A8-E526BB28BB69}" type="slidenum">
              <a:rPr lang="en-US" smtClean="0"/>
              <a:t>1</a:t>
            </a:fld>
            <a:endParaRPr lang="en-US"/>
          </a:p>
        </p:txBody>
      </p:sp>
    </p:spTree>
    <p:extLst>
      <p:ext uri="{BB962C8B-B14F-4D97-AF65-F5344CB8AC3E}">
        <p14:creationId xmlns:p14="http://schemas.microsoft.com/office/powerpoint/2010/main" val="29454563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FDD6F49-EBB7-4CCF-97A8-E526BB28BB69}" type="slidenum">
              <a:rPr lang="en-US" smtClean="0"/>
              <a:t>2</a:t>
            </a:fld>
            <a:endParaRPr lang="en-US"/>
          </a:p>
        </p:txBody>
      </p:sp>
    </p:spTree>
    <p:extLst>
      <p:ext uri="{BB962C8B-B14F-4D97-AF65-F5344CB8AC3E}">
        <p14:creationId xmlns:p14="http://schemas.microsoft.com/office/powerpoint/2010/main" val="8054494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The opening of the presentation sets the tone by emphasizing the honor and significance of speaking at an international conference focused on aviation safety. It introduces the speaker’s extensive experience with IOSA, spanning nearly two decades at Vietnam Airlines and VietJet Air, which establishes credibility and context. The key message here is that IOSA is not just a compliance tool but an exceptional mechanism for monitoring airline operational management, safety standards, and risk management. This introduction should convey the importance of IOSA in shaping global aviation safety practices and highlight its role in fostering a culture of continuous improvement. By framing IOSA as a cornerstone of operational excellence, the audience is prepared to understand its historical evolution, current impact, and future trajectory. The opening also serves to connect the audience emotionally by acknowledging the collaborative efforts of airlines, regulators, and industry bodies in advancing safety standards worldwide.
Image source: Microsoft 365 content library
</a:t>
            </a:r>
          </a:p>
        </p:txBody>
      </p:sp>
      <p:sp>
        <p:nvSpPr>
          <p:cNvPr id="4" name="Slide Number Placeholder 3"/>
          <p:cNvSpPr>
            <a:spLocks noGrp="1"/>
          </p:cNvSpPr>
          <p:nvPr>
            <p:ph type="sldNum" sz="quarter" idx="5"/>
          </p:nvPr>
        </p:nvSpPr>
        <p:spPr/>
        <p:txBody>
          <a:bodyPr/>
          <a:lstStyle/>
          <a:p>
            <a:fld id="{BFDD6F49-EBB7-4CCF-97A8-E526BB28BB69}" type="slidenum">
              <a:rPr lang="en-US" smtClean="0"/>
              <a:t>3</a:t>
            </a:fld>
            <a:endParaRPr lang="en-US"/>
          </a:p>
        </p:txBody>
      </p:sp>
    </p:spTree>
    <p:extLst>
      <p:ext uri="{BB962C8B-B14F-4D97-AF65-F5344CB8AC3E}">
        <p14:creationId xmlns:p14="http://schemas.microsoft.com/office/powerpoint/2010/main" val="12246901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Brief History of IOSA</a:t>
            </a:r>
          </a:p>
        </p:txBody>
      </p:sp>
      <p:sp>
        <p:nvSpPr>
          <p:cNvPr id="4" name="Slide Number Placeholder 3"/>
          <p:cNvSpPr>
            <a:spLocks noGrp="1"/>
          </p:cNvSpPr>
          <p:nvPr>
            <p:ph type="sldNum" sz="quarter" idx="5"/>
          </p:nvPr>
        </p:nvSpPr>
        <p:spPr/>
        <p:txBody>
          <a:bodyPr/>
          <a:lstStyle/>
          <a:p>
            <a:fld id="{BFDD6F49-EBB7-4CCF-97A8-E526BB28BB69}" type="slidenum">
              <a:rPr lang="en-US" smtClean="0"/>
              <a:t>4</a:t>
            </a:fld>
            <a:endParaRPr lang="en-US"/>
          </a:p>
        </p:txBody>
      </p:sp>
    </p:spTree>
    <p:extLst>
      <p:ext uri="{BB962C8B-B14F-4D97-AF65-F5344CB8AC3E}">
        <p14:creationId xmlns:p14="http://schemas.microsoft.com/office/powerpoint/2010/main" val="19442148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The IATA Operational Safety Audit (IOSA) was introduced by the International Air Transport Association (IATA) in 2003 as a response to growing concerns about aviation safety and operational consistency. By 2006, IOSA certification became mandatory for IATA membership, marking a significant milestone in global aviation governance. The program established a standardized framework for assessing airline operational management and control systems, ensuring that carriers adhere to internationally recognized safety practices. IOSA was designed to address challenges prevalent in the early 2000s, such as fragmented safety protocols and inconsistent operational oversight. Its implementation created a unified benchmark that airlines worldwide could strive to meet, thereby enhancing trust among regulators, passengers, and industry stakeholders. This historical perspective underscores IOSA’s transformative role in elevating safety standards and operational reliability across the aviation sector.
Image source: Microsoft 365 content library
</a:t>
            </a:r>
          </a:p>
        </p:txBody>
      </p:sp>
      <p:sp>
        <p:nvSpPr>
          <p:cNvPr id="4" name="Slide Number Placeholder 3"/>
          <p:cNvSpPr>
            <a:spLocks noGrp="1"/>
          </p:cNvSpPr>
          <p:nvPr>
            <p:ph type="sldNum" sz="quarter" idx="5"/>
          </p:nvPr>
        </p:nvSpPr>
        <p:spPr/>
        <p:txBody>
          <a:bodyPr/>
          <a:lstStyle/>
          <a:p>
            <a:fld id="{BFDD6F49-EBB7-4CCF-97A8-E526BB28BB69}" type="slidenum">
              <a:rPr lang="en-US" smtClean="0"/>
              <a:t>5</a:t>
            </a:fld>
            <a:endParaRPr lang="en-US"/>
          </a:p>
        </p:txBody>
      </p:sp>
    </p:spTree>
    <p:extLst>
      <p:ext uri="{BB962C8B-B14F-4D97-AF65-F5344CB8AC3E}">
        <p14:creationId xmlns:p14="http://schemas.microsoft.com/office/powerpoint/2010/main" val="19611589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Adoption and Certification</a:t>
            </a:r>
          </a:p>
        </p:txBody>
      </p:sp>
      <p:sp>
        <p:nvSpPr>
          <p:cNvPr id="4" name="Slide Number Placeholder 3"/>
          <p:cNvSpPr>
            <a:spLocks noGrp="1"/>
          </p:cNvSpPr>
          <p:nvPr>
            <p:ph type="sldNum" sz="quarter" idx="5"/>
          </p:nvPr>
        </p:nvSpPr>
        <p:spPr/>
        <p:txBody>
          <a:bodyPr/>
          <a:lstStyle/>
          <a:p>
            <a:fld id="{BFDD6F49-EBB7-4CCF-97A8-E526BB28BB69}" type="slidenum">
              <a:rPr lang="en-US" smtClean="0"/>
              <a:t>6</a:t>
            </a:fld>
            <a:endParaRPr lang="en-US"/>
          </a:p>
        </p:txBody>
      </p:sp>
    </p:spTree>
    <p:extLst>
      <p:ext uri="{BB962C8B-B14F-4D97-AF65-F5344CB8AC3E}">
        <p14:creationId xmlns:p14="http://schemas.microsoft.com/office/powerpoint/2010/main" val="1016000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Vietnam has embraced IOSA as a critical component of its aviation safety strategy. Currently, four airlines in Vietnam hold IOSA certification: Vietnam Airlines, VietJet Air, Pacific Airlines, and Bamboo Airways. Each of these carriers undergoes a rigorous IOSA audit every two years to maintain compliance and demonstrate their commitment to operational excellence. The certification process not only validates adherence to global safety standards but also enhances the reputation of Vietnamese airlines in international markets. By aligning with IOSA requirements, these airlines gain access to global networks through simplified code-sharing agreements and build trust among passengers and partners. This widespread adoption reflects Vietnam’s proactive approach to integrating international best practices into its aviation framework, thereby contributing to safer skies and improved operational performance.
Image source: Microsoft 365 content library
</a:t>
            </a:r>
          </a:p>
        </p:txBody>
      </p:sp>
      <p:sp>
        <p:nvSpPr>
          <p:cNvPr id="4" name="Slide Number Placeholder 3"/>
          <p:cNvSpPr>
            <a:spLocks noGrp="1"/>
          </p:cNvSpPr>
          <p:nvPr>
            <p:ph type="sldNum" sz="quarter" idx="5"/>
          </p:nvPr>
        </p:nvSpPr>
        <p:spPr/>
        <p:txBody>
          <a:bodyPr/>
          <a:lstStyle/>
          <a:p>
            <a:fld id="{BFDD6F49-EBB7-4CCF-97A8-E526BB28BB69}" type="slidenum">
              <a:rPr lang="en-US" smtClean="0"/>
              <a:t>7</a:t>
            </a:fld>
            <a:endParaRPr lang="en-US"/>
          </a:p>
        </p:txBody>
      </p:sp>
    </p:spTree>
    <p:extLst>
      <p:ext uri="{BB962C8B-B14F-4D97-AF65-F5344CB8AC3E}">
        <p14:creationId xmlns:p14="http://schemas.microsoft.com/office/powerpoint/2010/main" val="36858899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Benefits of IOSA Certification, The IOSA Audit Process</a:t>
            </a:r>
          </a:p>
        </p:txBody>
      </p:sp>
      <p:sp>
        <p:nvSpPr>
          <p:cNvPr id="4" name="Slide Number Placeholder 3"/>
          <p:cNvSpPr>
            <a:spLocks noGrp="1"/>
          </p:cNvSpPr>
          <p:nvPr>
            <p:ph type="sldNum" sz="quarter" idx="5"/>
          </p:nvPr>
        </p:nvSpPr>
        <p:spPr/>
        <p:txBody>
          <a:bodyPr/>
          <a:lstStyle/>
          <a:p>
            <a:fld id="{BFDD6F49-EBB7-4CCF-97A8-E526BB28BB69}" type="slidenum">
              <a:rPr lang="en-US" smtClean="0"/>
              <a:t>8</a:t>
            </a:fld>
            <a:endParaRPr lang="en-US"/>
          </a:p>
        </p:txBody>
      </p:sp>
    </p:spTree>
    <p:extLst>
      <p:ext uri="{BB962C8B-B14F-4D97-AF65-F5344CB8AC3E}">
        <p14:creationId xmlns:p14="http://schemas.microsoft.com/office/powerpoint/2010/main" val="18406559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IOSA certification delivers multiple benefits that extend beyond compliance. First, it significantly enhances safety and operational reliability. Data from 2024 indicates that IOSA-registered airlines experience an accident rate of 0.92 per million flights, compared to 1.70 for non-IOSA carriers, demonstrating a clear safety advantage. Second, IOSA fosters global recognition and trust, as certified airlines are perceived as adhering to the highest safety standards. Third, operational efficiency improves through streamlined processes, optimized resource management, and cost reductions. Finally, IOSA simplifies code-sharing agreements, enabling airlines to expand their global networks with confidence. These benefits collectively position IOSA as a strategic asset for airlines seeking to maintain competitiveness while prioritizing safety and efficiency.
Image source: Microsoft 365 content library
</a:t>
            </a:r>
          </a:p>
        </p:txBody>
      </p:sp>
      <p:sp>
        <p:nvSpPr>
          <p:cNvPr id="4" name="Slide Number Placeholder 3"/>
          <p:cNvSpPr>
            <a:spLocks noGrp="1"/>
          </p:cNvSpPr>
          <p:nvPr>
            <p:ph type="sldNum" sz="quarter" idx="5"/>
          </p:nvPr>
        </p:nvSpPr>
        <p:spPr/>
        <p:txBody>
          <a:bodyPr/>
          <a:lstStyle/>
          <a:p>
            <a:fld id="{BFDD6F49-EBB7-4CCF-97A8-E526BB28BB69}" type="slidenum">
              <a:rPr lang="en-US" smtClean="0"/>
              <a:t>9</a:t>
            </a:fld>
            <a:endParaRPr lang="en-US"/>
          </a:p>
        </p:txBody>
      </p:sp>
    </p:spTree>
    <p:extLst>
      <p:ext uri="{BB962C8B-B14F-4D97-AF65-F5344CB8AC3E}">
        <p14:creationId xmlns:p14="http://schemas.microsoft.com/office/powerpoint/2010/main" val="2734419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The IOSA audit process is comprehensive and methodical, designed to ensure thorough evaluation of an airline’s operational systems. It begins with two weeks of documentation review, during which auditors examine policies, procedures, and compliance records. This is followed by four days of on-site verification, where auditors observe real-time operations and validate adherence to documented standards. A team of at least five auditors conducts the assessment, covering eight critical operational disciplines: Organization and Management, Flight Operations, Dispatch, Maintenance, Cabin Operations, Ground Handling, Cargo, and Security. This structured approach ensures that every aspect of an airline’s operations meets stringent safety and efficiency criteria. The audit process not only identifies areas for improvement but also reinforces a culture of accountability and continuous enhancement within the organization.
Image source: Microsoft 365 content library
</a:t>
            </a:r>
          </a:p>
        </p:txBody>
      </p:sp>
      <p:sp>
        <p:nvSpPr>
          <p:cNvPr id="4" name="Slide Number Placeholder 3"/>
          <p:cNvSpPr>
            <a:spLocks noGrp="1"/>
          </p:cNvSpPr>
          <p:nvPr>
            <p:ph type="sldNum" sz="quarter" idx="5"/>
          </p:nvPr>
        </p:nvSpPr>
        <p:spPr/>
        <p:txBody>
          <a:bodyPr/>
          <a:lstStyle/>
          <a:p>
            <a:fld id="{BFDD6F49-EBB7-4CCF-97A8-E526BB28BB69}" type="slidenum">
              <a:rPr lang="en-US" smtClean="0"/>
              <a:t>10</a:t>
            </a:fld>
            <a:endParaRPr lang="en-US"/>
          </a:p>
        </p:txBody>
      </p:sp>
    </p:spTree>
    <p:extLst>
      <p:ext uri="{BB962C8B-B14F-4D97-AF65-F5344CB8AC3E}">
        <p14:creationId xmlns:p14="http://schemas.microsoft.com/office/powerpoint/2010/main" val="14480215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Enhanced IOSA and Risk-Based Approach</a:t>
            </a:r>
          </a:p>
        </p:txBody>
      </p:sp>
      <p:sp>
        <p:nvSpPr>
          <p:cNvPr id="4" name="Slide Number Placeholder 3"/>
          <p:cNvSpPr>
            <a:spLocks noGrp="1"/>
          </p:cNvSpPr>
          <p:nvPr>
            <p:ph type="sldNum" sz="quarter" idx="5"/>
          </p:nvPr>
        </p:nvSpPr>
        <p:spPr/>
        <p:txBody>
          <a:bodyPr/>
          <a:lstStyle/>
          <a:p>
            <a:fld id="{BFDD6F49-EBB7-4CCF-97A8-E526BB28BB69}" type="slidenum">
              <a:rPr lang="en-US" smtClean="0"/>
              <a:t>11</a:t>
            </a:fld>
            <a:endParaRPr lang="en-US"/>
          </a:p>
        </p:txBody>
      </p:sp>
    </p:spTree>
    <p:extLst>
      <p:ext uri="{BB962C8B-B14F-4D97-AF65-F5344CB8AC3E}">
        <p14:creationId xmlns:p14="http://schemas.microsoft.com/office/powerpoint/2010/main" val="1083978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IOSA has evolved significantly since its inception, transitioning from a compliance-based model to a performance-oriented framework. The introduction of Enhanced IOSA (E-IOSA) marked a shift toward evaluating the effectiveness of safety systems rather than merely confirming their existence. This evolution paved the way for Risk-Based IOSA, which tailors audits to the operator’s profile and focuses on high-risk areas. A key component of this approach is the Maturity Assessment of Safety Management Systems, which gauges an airline’s ability to proactively identify and mitigate risks. By adopting predictive and preventive strategies, Risk-Based IOSA represents a forward-thinking paradigm in aviation safety. It emphasizes continuous improvement, adaptability, and resilience, ensuring that airlines remain equipped to address emerging challenges in an increasingly complex operational environment.
Image source: Microsoft 365 content library
</a:t>
            </a:r>
          </a:p>
        </p:txBody>
      </p:sp>
      <p:sp>
        <p:nvSpPr>
          <p:cNvPr id="4" name="Slide Number Placeholder 3"/>
          <p:cNvSpPr>
            <a:spLocks noGrp="1"/>
          </p:cNvSpPr>
          <p:nvPr>
            <p:ph type="sldNum" sz="quarter" idx="5"/>
          </p:nvPr>
        </p:nvSpPr>
        <p:spPr/>
        <p:txBody>
          <a:bodyPr/>
          <a:lstStyle/>
          <a:p>
            <a:fld id="{BFDD6F49-EBB7-4CCF-97A8-E526BB28BB69}" type="slidenum">
              <a:rPr lang="en-US" smtClean="0"/>
              <a:t>12</a:t>
            </a:fld>
            <a:endParaRPr lang="en-US"/>
          </a:p>
        </p:txBody>
      </p:sp>
    </p:spTree>
    <p:extLst>
      <p:ext uri="{BB962C8B-B14F-4D97-AF65-F5344CB8AC3E}">
        <p14:creationId xmlns:p14="http://schemas.microsoft.com/office/powerpoint/2010/main" val="22160721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Impact and Results, Closing Remarks</a:t>
            </a:r>
          </a:p>
        </p:txBody>
      </p:sp>
      <p:sp>
        <p:nvSpPr>
          <p:cNvPr id="4" name="Slide Number Placeholder 3"/>
          <p:cNvSpPr>
            <a:spLocks noGrp="1"/>
          </p:cNvSpPr>
          <p:nvPr>
            <p:ph type="sldNum" sz="quarter" idx="5"/>
          </p:nvPr>
        </p:nvSpPr>
        <p:spPr/>
        <p:txBody>
          <a:bodyPr/>
          <a:lstStyle/>
          <a:p>
            <a:fld id="{BFDD6F49-EBB7-4CCF-97A8-E526BB28BB69}" type="slidenum">
              <a:rPr lang="en-US" smtClean="0"/>
              <a:t>13</a:t>
            </a:fld>
            <a:endParaRPr lang="en-US"/>
          </a:p>
        </p:txBody>
      </p:sp>
    </p:spTree>
    <p:extLst>
      <p:ext uri="{BB962C8B-B14F-4D97-AF65-F5344CB8AC3E}">
        <p14:creationId xmlns:p14="http://schemas.microsoft.com/office/powerpoint/2010/main" val="17330864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The impact of IOSA on global aviation safety is profound and measurable. IOSA-certified carriers consistently outperform non-registered airlines in safety metrics. For instance, in 2022, IOSA airlines recorded an accident rate of 0.70 per million sectors, compared to 2.82 for non-IOSA carriers. These statistics underscore IOSA’s effectiveness as an industry benchmark for operational safety auditing. Beyond numbers, IOSA has fostered a culture of collaboration among airlines, regulators, and industry stakeholders, driving continuous improvements in safety practices. Its influence extends to operational efficiency, regulatory compliance, and global connectivity, making it an indispensable tool for modern aviation. The closing message should reinforce IOSA’s role as a dynamic, evolving standard that reflects the industry’s commitment to predictive and preventive safety management.
Image source: Microsoft 365 content library
</a:t>
            </a:r>
          </a:p>
        </p:txBody>
      </p:sp>
      <p:sp>
        <p:nvSpPr>
          <p:cNvPr id="4" name="Slide Number Placeholder 3"/>
          <p:cNvSpPr>
            <a:spLocks noGrp="1"/>
          </p:cNvSpPr>
          <p:nvPr>
            <p:ph type="sldNum" sz="quarter" idx="5"/>
          </p:nvPr>
        </p:nvSpPr>
        <p:spPr/>
        <p:txBody>
          <a:bodyPr/>
          <a:lstStyle/>
          <a:p>
            <a:fld id="{BFDD6F49-EBB7-4CCF-97A8-E526BB28BB69}" type="slidenum">
              <a:rPr lang="en-US" smtClean="0"/>
              <a:t>14</a:t>
            </a:fld>
            <a:endParaRPr lang="en-US"/>
          </a:p>
        </p:txBody>
      </p:sp>
    </p:spTree>
    <p:extLst>
      <p:ext uri="{BB962C8B-B14F-4D97-AF65-F5344CB8AC3E}">
        <p14:creationId xmlns:p14="http://schemas.microsoft.com/office/powerpoint/2010/main" val="22657714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In conclusion, IOSA’s journey from a compliance framework to a risk-based, performance-driven model illustrates the aviation industry’s dedication to safety and operational excellence. The program’s evolution aligns with the broader shift toward proactive risk management and continuous improvement. As airlines, regulators, and industry bodies collaborate to address emerging challenges, IOSA will remain a cornerstone of global aviation safety. The closing remarks should express gratitude to the audience, reaffirm the importance of ongoing dialogue, and encourage collective efforts to advance safety standards. This final note leaves the audience with a sense of shared responsibility and optimism for the future of aviation.
Image source: Microsoft 365 content library
</a:t>
            </a:r>
          </a:p>
        </p:txBody>
      </p:sp>
      <p:sp>
        <p:nvSpPr>
          <p:cNvPr id="4" name="Slide Number Placeholder 3"/>
          <p:cNvSpPr>
            <a:spLocks noGrp="1"/>
          </p:cNvSpPr>
          <p:nvPr>
            <p:ph type="sldNum" sz="quarter" idx="5"/>
          </p:nvPr>
        </p:nvSpPr>
        <p:spPr/>
        <p:txBody>
          <a:bodyPr/>
          <a:lstStyle/>
          <a:p>
            <a:fld id="{BFDD6F49-EBB7-4CCF-97A8-E526BB28BB69}" type="slidenum">
              <a:rPr lang="en-US" smtClean="0"/>
              <a:t>15</a:t>
            </a:fld>
            <a:endParaRPr lang="en-US"/>
          </a:p>
        </p:txBody>
      </p:sp>
    </p:spTree>
    <p:extLst>
      <p:ext uri="{BB962C8B-B14F-4D97-AF65-F5344CB8AC3E}">
        <p14:creationId xmlns:p14="http://schemas.microsoft.com/office/powerpoint/2010/main" val="25772623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FE398-6EB9-865A-274E-DB2A44301B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B0D290-D727-6B2A-4AAE-0DDE3E75F9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5A47F2-A25E-12D4-555C-EA2E5075A8DE}"/>
              </a:ext>
            </a:extLst>
          </p:cNvPr>
          <p:cNvSpPr>
            <a:spLocks noGrp="1"/>
          </p:cNvSpPr>
          <p:nvPr>
            <p:ph type="body" idx="1"/>
          </p:nvPr>
        </p:nvSpPr>
        <p:spPr/>
        <p:txBody>
          <a:bodyPr/>
          <a:lstStyle/>
          <a:p>
            <a:r>
              <a:rPr lang="en-US"/>
              <a:t>Impact and Results, Closing Remarks</a:t>
            </a:r>
          </a:p>
        </p:txBody>
      </p:sp>
      <p:sp>
        <p:nvSpPr>
          <p:cNvPr id="4" name="Slide Number Placeholder 3">
            <a:extLst>
              <a:ext uri="{FF2B5EF4-FFF2-40B4-BE49-F238E27FC236}">
                <a16:creationId xmlns:a16="http://schemas.microsoft.com/office/drawing/2014/main" id="{C3112DD8-33CC-0604-10AE-E23914AEE407}"/>
              </a:ext>
            </a:extLst>
          </p:cNvPr>
          <p:cNvSpPr>
            <a:spLocks noGrp="1"/>
          </p:cNvSpPr>
          <p:nvPr>
            <p:ph type="sldNum" sz="quarter" idx="5"/>
          </p:nvPr>
        </p:nvSpPr>
        <p:spPr/>
        <p:txBody>
          <a:bodyPr/>
          <a:lstStyle/>
          <a:p>
            <a:fld id="{BFDD6F49-EBB7-4CCF-97A8-E526BB28BB69}" type="slidenum">
              <a:rPr lang="en-US" smtClean="0"/>
              <a:t>16</a:t>
            </a:fld>
            <a:endParaRPr lang="en-US"/>
          </a:p>
        </p:txBody>
      </p:sp>
    </p:spTree>
    <p:extLst>
      <p:ext uri="{BB962C8B-B14F-4D97-AF65-F5344CB8AC3E}">
        <p14:creationId xmlns:p14="http://schemas.microsoft.com/office/powerpoint/2010/main" val="28146689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3855720" y="1605915"/>
            <a:ext cx="4480560" cy="2468880"/>
          </a:xfrm>
        </p:spPr>
        <p:txBody>
          <a:bodyPr anchor="b" anchorCtr="0">
            <a:normAutofit/>
          </a:bodyPr>
          <a:lstStyle>
            <a:lvl1pPr algn="ctr">
              <a:lnSpc>
                <a:spcPct val="100000"/>
              </a:lnSpc>
              <a:defRPr sz="48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21480" y="4245427"/>
            <a:ext cx="3749040" cy="1463040"/>
          </a:xfrm>
        </p:spPr>
        <p:txBody>
          <a:bodyPr anchor="t" anchorCtr="0">
            <a:normAutofit/>
          </a:bodyPr>
          <a:lstStyle>
            <a:lvl1pPr marL="0" indent="0" algn="ctr">
              <a:buNone/>
              <a:defRPr sz="1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Oval 3">
            <a:extLst>
              <a:ext uri="{FF2B5EF4-FFF2-40B4-BE49-F238E27FC236}">
                <a16:creationId xmlns:a16="http://schemas.microsoft.com/office/drawing/2014/main" id="{185E30E4-6ABC-717D-EDA7-C6A92FCDB0F6}"/>
              </a:ext>
            </a:extLst>
          </p:cNvPr>
          <p:cNvSpPr>
            <a:spLocks noChangeAspect="1"/>
          </p:cNvSpPr>
          <p:nvPr userDrawn="1"/>
        </p:nvSpPr>
        <p:spPr>
          <a:xfrm>
            <a:off x="3069336" y="402336"/>
            <a:ext cx="6053328" cy="6053328"/>
          </a:xfrm>
          <a:prstGeom prst="ellipse">
            <a:avLst/>
          </a:pr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A06B797E-AAB7-2FA3-8ADB-E0218F350D22}"/>
              </a:ext>
            </a:extLst>
          </p:cNvPr>
          <p:cNvCxnSpPr>
            <a:cxnSpLocks/>
          </p:cNvCxnSpPr>
          <p:nvPr/>
        </p:nvCxnSpPr>
        <p:spPr>
          <a:xfrm flipV="1">
            <a:off x="6096000" y="0"/>
            <a:ext cx="0" cy="4023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E586E34-FF91-68B8-CAEC-F84AD2DEEDB2}"/>
              </a:ext>
            </a:extLst>
          </p:cNvPr>
          <p:cNvCxnSpPr>
            <a:cxnSpLocks/>
          </p:cNvCxnSpPr>
          <p:nvPr userDrawn="1"/>
        </p:nvCxnSpPr>
        <p:spPr>
          <a:xfrm flipV="1">
            <a:off x="6096000" y="6455664"/>
            <a:ext cx="0" cy="4023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CE8CCB10-9F99-49CE-839A-D1D1C8B51CC8}"/>
              </a:ext>
            </a:extLst>
          </p:cNvPr>
          <p:cNvGrpSpPr/>
          <p:nvPr userDrawn="1"/>
        </p:nvGrpSpPr>
        <p:grpSpPr>
          <a:xfrm>
            <a:off x="803185" y="0"/>
            <a:ext cx="10585629" cy="6858000"/>
            <a:chOff x="803185" y="0"/>
            <a:chExt cx="10585629" cy="6858000"/>
          </a:xfrm>
        </p:grpSpPr>
        <p:cxnSp>
          <p:nvCxnSpPr>
            <p:cNvPr id="14" name="Straight Connector 13">
              <a:extLst>
                <a:ext uri="{FF2B5EF4-FFF2-40B4-BE49-F238E27FC236}">
                  <a16:creationId xmlns:a16="http://schemas.microsoft.com/office/drawing/2014/main" id="{B72BBAB3-D3B1-A927-AFB7-E23615F2CD58}"/>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A581A57-E7BF-DC2D-2E40-FD3FB95BA77E}"/>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8602E52-B25B-C787-B432-FAE138B19417}"/>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213978C-81F6-A536-CE48-A5BCDCD8424B}"/>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3310469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p:bg>
      <p:bgPr>
        <a:solidFill>
          <a:schemeClr val="accent3"/>
        </a:solidFill>
        <a:effectLst/>
      </p:bgPr>
    </p:bg>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1170C3BF-B703-4A66-2FFE-1FD2365D0D35}"/>
              </a:ext>
            </a:extLst>
          </p:cNvPr>
          <p:cNvSpPr>
            <a:spLocks noGrp="1"/>
          </p:cNvSpPr>
          <p:nvPr>
            <p:ph type="title"/>
          </p:nvPr>
        </p:nvSpPr>
        <p:spPr>
          <a:xfrm>
            <a:off x="1066800" y="640080"/>
            <a:ext cx="10058400" cy="777239"/>
          </a:xfrm>
        </p:spPr>
        <p:txBody>
          <a:bodyPr anchor="t"/>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16" name="Content Placeholder 15">
            <a:extLst>
              <a:ext uri="{FF2B5EF4-FFF2-40B4-BE49-F238E27FC236}">
                <a16:creationId xmlns:a16="http://schemas.microsoft.com/office/drawing/2014/main" id="{01884465-7638-4041-56EF-684A60E846D0}"/>
              </a:ext>
            </a:extLst>
          </p:cNvPr>
          <p:cNvSpPr>
            <a:spLocks noGrp="1"/>
          </p:cNvSpPr>
          <p:nvPr>
            <p:ph sz="quarter" idx="13"/>
          </p:nvPr>
        </p:nvSpPr>
        <p:spPr>
          <a:xfrm>
            <a:off x="1069848" y="1463040"/>
            <a:ext cx="10052050" cy="4754563"/>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C26F9D9E-FBB2-49D2-98A3-375E6DBB1458}" type="datetime1">
              <a:rPr lang="en-US" smtClean="0"/>
              <a:t>12/9/2025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grpSp>
        <p:nvGrpSpPr>
          <p:cNvPr id="7" name="Group 6">
            <a:extLst>
              <a:ext uri="{FF2B5EF4-FFF2-40B4-BE49-F238E27FC236}">
                <a16:creationId xmlns:a16="http://schemas.microsoft.com/office/drawing/2014/main" id="{E5E13058-C9D5-FD2D-4E13-939A67007638}"/>
              </a:ext>
            </a:extLst>
          </p:cNvPr>
          <p:cNvGrpSpPr/>
          <p:nvPr/>
        </p:nvGrpSpPr>
        <p:grpSpPr>
          <a:xfrm>
            <a:off x="803185" y="0"/>
            <a:ext cx="10585629" cy="6858000"/>
            <a:chOff x="803185" y="0"/>
            <a:chExt cx="10585629" cy="6858000"/>
          </a:xfrm>
        </p:grpSpPr>
        <p:cxnSp>
          <p:nvCxnSpPr>
            <p:cNvPr id="8" name="Straight Connector 7">
              <a:extLst>
                <a:ext uri="{FF2B5EF4-FFF2-40B4-BE49-F238E27FC236}">
                  <a16:creationId xmlns:a16="http://schemas.microsoft.com/office/drawing/2014/main" id="{F2AF45BD-F4F0-4F29-C005-BA3BC8AF0A65}"/>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B8559CA-B25F-A779-165D-000F511BD539}"/>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076E1BB-25B4-D52E-01F1-44C64375D6F6}"/>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9C388FC-A0B6-481D-BEB4-876D3CFC3F71}"/>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4950512"/>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with Picture">
    <p:bg>
      <p:bgPr>
        <a:solidFill>
          <a:schemeClr val="accent3"/>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FE20B57-74C2-7AD8-6E07-D29EE6A60AB9}"/>
              </a:ext>
            </a:extLst>
          </p:cNvPr>
          <p:cNvSpPr>
            <a:spLocks noGrp="1"/>
          </p:cNvSpPr>
          <p:nvPr>
            <p:ph type="title"/>
          </p:nvPr>
        </p:nvSpPr>
        <p:spPr>
          <a:xfrm>
            <a:off x="1200912" y="4597404"/>
            <a:ext cx="9784077" cy="980435"/>
          </a:xfrm>
        </p:spPr>
        <p:txBody>
          <a:bodyPr anchor="b">
            <a:noAutofit/>
          </a:bodyPr>
          <a:lstStyle>
            <a:lvl1pPr>
              <a:defRPr sz="4800"/>
            </a:lvl1pPr>
          </a:lstStyle>
          <a:p>
            <a:r>
              <a:rPr lang="en-US"/>
              <a:t>Click to edit Master title style</a:t>
            </a:r>
          </a:p>
        </p:txBody>
      </p:sp>
      <p:sp>
        <p:nvSpPr>
          <p:cNvPr id="8" name="Footer Placeholder 7">
            <a:extLst>
              <a:ext uri="{FF2B5EF4-FFF2-40B4-BE49-F238E27FC236}">
                <a16:creationId xmlns:a16="http://schemas.microsoft.com/office/drawing/2014/main" id="{1B5B8C48-05E9-5280-3F6A-22F8BCBB477E}"/>
              </a:ext>
            </a:extLst>
          </p:cNvPr>
          <p:cNvSpPr>
            <a:spLocks noGrp="1"/>
          </p:cNvSpPr>
          <p:nvPr>
            <p:ph type="ftr" sz="quarter" idx="15"/>
          </p:nvPr>
        </p:nvSpPr>
        <p:spPr/>
        <p:txBody>
          <a:bodyPr/>
          <a:lstStyle>
            <a:lvl1pPr>
              <a:defRPr>
                <a:solidFill>
                  <a:schemeClr val="tx1"/>
                </a:solidFill>
              </a:defRPr>
            </a:lvl1pPr>
          </a:lstStyle>
          <a:p>
            <a:r>
              <a:rPr lang="en-US"/>
              <a:t>SAMPLE FOOTER TEXT</a:t>
            </a:r>
          </a:p>
        </p:txBody>
      </p:sp>
      <p:sp>
        <p:nvSpPr>
          <p:cNvPr id="13" name="Text Placeholder 12">
            <a:extLst>
              <a:ext uri="{FF2B5EF4-FFF2-40B4-BE49-F238E27FC236}">
                <a16:creationId xmlns:a16="http://schemas.microsoft.com/office/drawing/2014/main" id="{B28025AC-332D-ADB0-3E96-03E4761BBC89}"/>
              </a:ext>
            </a:extLst>
          </p:cNvPr>
          <p:cNvSpPr>
            <a:spLocks noGrp="1"/>
          </p:cNvSpPr>
          <p:nvPr>
            <p:ph type="body" sz="quarter" idx="17"/>
          </p:nvPr>
        </p:nvSpPr>
        <p:spPr>
          <a:xfrm>
            <a:off x="1207008" y="5668963"/>
            <a:ext cx="9784842" cy="639762"/>
          </a:xfrm>
        </p:spPr>
        <p:txBody>
          <a:bodyPr>
            <a:normAutofit/>
          </a:bodyPr>
          <a:lstStyle>
            <a:lvl1pPr marL="0" indent="0">
              <a:buNone/>
              <a:defRPr sz="2000"/>
            </a:lvl1pPr>
          </a:lstStyle>
          <a:p>
            <a:pPr lvl="0"/>
            <a:r>
              <a:rPr lang="en-US"/>
              <a:t>Click to edit Master text styles</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808258" y="404999"/>
            <a:ext cx="10575485" cy="3836802"/>
          </a:xfrm>
          <a:blipFill dpi="0" rotWithShape="1">
            <a:blip r:embed="rId2">
              <a:alphaModFix amt="25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t="1" b="-667"/>
            </a:stretch>
          </a:blipFill>
        </p:spPr>
        <p:txBody>
          <a:bodyPr/>
          <a:lstStyle>
            <a:lvl1pPr marL="0" indent="0">
              <a:buNone/>
              <a:defRPr/>
            </a:lvl1pPr>
          </a:lstStyle>
          <a:p>
            <a:r>
              <a:rPr lang="en-US"/>
              <a:t> </a:t>
            </a:r>
          </a:p>
        </p:txBody>
      </p:sp>
      <p:sp>
        <p:nvSpPr>
          <p:cNvPr id="7" name="Date Placeholder 6">
            <a:extLst>
              <a:ext uri="{FF2B5EF4-FFF2-40B4-BE49-F238E27FC236}">
                <a16:creationId xmlns:a16="http://schemas.microsoft.com/office/drawing/2014/main" id="{1AA6C9C7-A264-237A-7F3C-46E6A7A9646D}"/>
              </a:ext>
            </a:extLst>
          </p:cNvPr>
          <p:cNvSpPr>
            <a:spLocks noGrp="1"/>
          </p:cNvSpPr>
          <p:nvPr>
            <p:ph type="dt" sz="half" idx="14"/>
          </p:nvPr>
        </p:nvSpPr>
        <p:spPr>
          <a:xfrm rot="5400000">
            <a:off x="10040831" y="4203335"/>
            <a:ext cx="3494314" cy="365125"/>
          </a:xfrm>
        </p:spPr>
        <p:txBody>
          <a:bodyPr/>
          <a:lstStyle>
            <a:lvl1pPr>
              <a:defRPr>
                <a:solidFill>
                  <a:schemeClr val="tx1"/>
                </a:solidFill>
              </a:defRPr>
            </a:lvl1pPr>
          </a:lstStyle>
          <a:p>
            <a:fld id="{3D5058B3-EEF2-4DD0-8865-E06070870E6E}" type="datetime1">
              <a:rPr lang="en-US" smtClean="0"/>
              <a:t>12/9/2025</a:t>
            </a:fld>
            <a:endParaRPr lang="en-US"/>
          </a:p>
        </p:txBody>
      </p:sp>
      <p:sp>
        <p:nvSpPr>
          <p:cNvPr id="9" name="Slide Number Placeholder 8">
            <a:extLst>
              <a:ext uri="{FF2B5EF4-FFF2-40B4-BE49-F238E27FC236}">
                <a16:creationId xmlns:a16="http://schemas.microsoft.com/office/drawing/2014/main" id="{47BC820F-C031-6832-5CA0-B972903E0D5F}"/>
              </a:ext>
            </a:extLst>
          </p:cNvPr>
          <p:cNvSpPr>
            <a:spLocks noGrp="1"/>
          </p:cNvSpPr>
          <p:nvPr>
            <p:ph type="sldNum" sz="quarter" idx="16"/>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4" name="Straight Connector 3">
            <a:extLst>
              <a:ext uri="{FF2B5EF4-FFF2-40B4-BE49-F238E27FC236}">
                <a16:creationId xmlns:a16="http://schemas.microsoft.com/office/drawing/2014/main" id="{F5904286-3DEB-9849-219D-A085C0024794}"/>
              </a:ext>
            </a:extLst>
          </p:cNvPr>
          <p:cNvCxnSpPr>
            <a:cxnSpLocks/>
          </p:cNvCxnSpPr>
          <p:nvPr/>
        </p:nvCxnSpPr>
        <p:spPr>
          <a:xfrm>
            <a:off x="803185" y="4267354"/>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9FCF7D0C-5069-E36A-74BE-09B74A8BDF58}"/>
              </a:ext>
            </a:extLst>
          </p:cNvPr>
          <p:cNvGrpSpPr/>
          <p:nvPr/>
        </p:nvGrpSpPr>
        <p:grpSpPr>
          <a:xfrm>
            <a:off x="803185" y="0"/>
            <a:ext cx="10585629" cy="6858000"/>
            <a:chOff x="803185" y="0"/>
            <a:chExt cx="10585629" cy="6858000"/>
          </a:xfrm>
        </p:grpSpPr>
        <p:cxnSp>
          <p:nvCxnSpPr>
            <p:cNvPr id="15" name="Straight Connector 14">
              <a:extLst>
                <a:ext uri="{FF2B5EF4-FFF2-40B4-BE49-F238E27FC236}">
                  <a16:creationId xmlns:a16="http://schemas.microsoft.com/office/drawing/2014/main" id="{23A121A0-9E65-3E8B-DBB2-52D98873A8CC}"/>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2B9F357-72AD-336C-0877-A0314E652941}"/>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A373381C-AC31-FE63-FC5F-EFE48EAFF6B6}"/>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3AEBC41-77CA-7255-DEC2-73C82A6D4ED0}"/>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0055365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with Picture 2">
    <p:bg>
      <p:bgPr>
        <a:solidFill>
          <a:schemeClr val="accent3"/>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08D1A68-0FAC-B397-3F43-E7E6DB16F9D9}"/>
              </a:ext>
            </a:extLst>
          </p:cNvPr>
          <p:cNvSpPr>
            <a:spLocks noGrp="1"/>
          </p:cNvSpPr>
          <p:nvPr>
            <p:ph type="title"/>
          </p:nvPr>
        </p:nvSpPr>
        <p:spPr>
          <a:xfrm>
            <a:off x="6395598" y="1126010"/>
            <a:ext cx="4668639" cy="3478778"/>
          </a:xfrm>
        </p:spPr>
        <p:txBody>
          <a:bodyPr anchor="b">
            <a:normAutofit/>
          </a:bodyPr>
          <a:lstStyle>
            <a:lvl1pPr>
              <a:defRPr sz="4800"/>
            </a:lvl1pPr>
          </a:lstStyle>
          <a:p>
            <a:r>
              <a:rPr lang="en-US"/>
              <a:t>Click to edit Master title style</a:t>
            </a:r>
          </a:p>
        </p:txBody>
      </p:sp>
      <p:sp>
        <p:nvSpPr>
          <p:cNvPr id="8" name="Footer Placeholder 7">
            <a:extLst>
              <a:ext uri="{FF2B5EF4-FFF2-40B4-BE49-F238E27FC236}">
                <a16:creationId xmlns:a16="http://schemas.microsoft.com/office/drawing/2014/main" id="{94E97102-355A-91BC-FF97-2F2F544144E1}"/>
              </a:ext>
            </a:extLst>
          </p:cNvPr>
          <p:cNvSpPr>
            <a:spLocks noGrp="1"/>
          </p:cNvSpPr>
          <p:nvPr>
            <p:ph type="ftr" sz="quarter" idx="15"/>
          </p:nvPr>
        </p:nvSpPr>
        <p:spPr/>
        <p:txBody>
          <a:bodyPr/>
          <a:lstStyle>
            <a:lvl1pPr>
              <a:defRPr>
                <a:solidFill>
                  <a:schemeClr val="tx1"/>
                </a:solidFill>
              </a:defRPr>
            </a:lvl1pPr>
          </a:lstStyle>
          <a:p>
            <a:r>
              <a:rPr lang="en-US"/>
              <a:t>SAMPLE FOOTER TEXT</a:t>
            </a:r>
          </a:p>
        </p:txBody>
      </p:sp>
      <p:sp>
        <p:nvSpPr>
          <p:cNvPr id="11" name="Text Placeholder 12">
            <a:extLst>
              <a:ext uri="{FF2B5EF4-FFF2-40B4-BE49-F238E27FC236}">
                <a16:creationId xmlns:a16="http://schemas.microsoft.com/office/drawing/2014/main" id="{94891711-2302-9D63-B25E-AF7AF07C3A86}"/>
              </a:ext>
            </a:extLst>
          </p:cNvPr>
          <p:cNvSpPr>
            <a:spLocks noGrp="1"/>
          </p:cNvSpPr>
          <p:nvPr>
            <p:ph type="body" sz="quarter" idx="17"/>
          </p:nvPr>
        </p:nvSpPr>
        <p:spPr>
          <a:xfrm>
            <a:off x="6395598" y="4731335"/>
            <a:ext cx="4668642" cy="1193728"/>
          </a:xfrm>
        </p:spPr>
        <p:txBody>
          <a:bodyPr>
            <a:normAutofit/>
          </a:bodyPr>
          <a:lstStyle>
            <a:lvl1pPr marL="0" indent="0">
              <a:buNone/>
              <a:defRPr sz="2000"/>
            </a:lvl1pPr>
          </a:lstStyle>
          <a:p>
            <a:pPr lvl="0"/>
            <a:r>
              <a:rPr lang="en-US"/>
              <a:t>Click to edit Master text styles</a:t>
            </a:r>
          </a:p>
        </p:txBody>
      </p:sp>
      <p:sp>
        <p:nvSpPr>
          <p:cNvPr id="10" name="Picture Placeholder 10">
            <a:extLst>
              <a:ext uri="{FF2B5EF4-FFF2-40B4-BE49-F238E27FC236}">
                <a16:creationId xmlns:a16="http://schemas.microsoft.com/office/drawing/2014/main" id="{391879C3-FF15-5DBC-60E1-15862E523659}"/>
              </a:ext>
            </a:extLst>
          </p:cNvPr>
          <p:cNvSpPr>
            <a:spLocks noGrp="1"/>
          </p:cNvSpPr>
          <p:nvPr>
            <p:ph type="pic" sz="quarter" idx="13" hasCustomPrompt="1"/>
          </p:nvPr>
        </p:nvSpPr>
        <p:spPr>
          <a:xfrm>
            <a:off x="804672" y="397791"/>
            <a:ext cx="5289176" cy="6053328"/>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l="52" t="75" r="1"/>
            </a:stretch>
          </a:blipFill>
        </p:spPr>
        <p:txBody>
          <a:bodyPr/>
          <a:lstStyle>
            <a:lvl1pPr marL="0" indent="0">
              <a:buNone/>
              <a:defRPr/>
            </a:lvl1pPr>
          </a:lstStyle>
          <a:p>
            <a:r>
              <a:rPr lang="en-US"/>
              <a:t> </a:t>
            </a:r>
          </a:p>
        </p:txBody>
      </p:sp>
      <p:sp>
        <p:nvSpPr>
          <p:cNvPr id="7" name="Date Placeholder 6">
            <a:extLst>
              <a:ext uri="{FF2B5EF4-FFF2-40B4-BE49-F238E27FC236}">
                <a16:creationId xmlns:a16="http://schemas.microsoft.com/office/drawing/2014/main" id="{EEF24230-5D44-0E0B-741C-23E5B8A5067D}"/>
              </a:ext>
            </a:extLst>
          </p:cNvPr>
          <p:cNvSpPr>
            <a:spLocks noGrp="1"/>
          </p:cNvSpPr>
          <p:nvPr>
            <p:ph type="dt" sz="half" idx="14"/>
          </p:nvPr>
        </p:nvSpPr>
        <p:spPr/>
        <p:txBody>
          <a:bodyPr/>
          <a:lstStyle>
            <a:lvl1pPr>
              <a:defRPr>
                <a:solidFill>
                  <a:schemeClr val="tx1"/>
                </a:solidFill>
              </a:defRPr>
            </a:lvl1pPr>
          </a:lstStyle>
          <a:p>
            <a:fld id="{0FDDB1F5-9155-4128-9946-6808FE896B8C}" type="datetime1">
              <a:rPr lang="en-US" smtClean="0"/>
              <a:t>12/9/2025</a:t>
            </a:fld>
            <a:endParaRPr lang="en-US"/>
          </a:p>
        </p:txBody>
      </p:sp>
      <p:sp>
        <p:nvSpPr>
          <p:cNvPr id="9" name="Slide Number Placeholder 8">
            <a:extLst>
              <a:ext uri="{FF2B5EF4-FFF2-40B4-BE49-F238E27FC236}">
                <a16:creationId xmlns:a16="http://schemas.microsoft.com/office/drawing/2014/main" id="{59DF417E-29EA-8AA4-1FB6-094EEC6C1C1D}"/>
              </a:ext>
            </a:extLst>
          </p:cNvPr>
          <p:cNvSpPr>
            <a:spLocks noGrp="1"/>
          </p:cNvSpPr>
          <p:nvPr>
            <p:ph type="sldNum" sz="quarter" idx="16"/>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16" name="Straight Connector 15">
            <a:extLst>
              <a:ext uri="{FF2B5EF4-FFF2-40B4-BE49-F238E27FC236}">
                <a16:creationId xmlns:a16="http://schemas.microsoft.com/office/drawing/2014/main" id="{58922217-2748-2314-B47E-D795069B2538}"/>
              </a:ext>
            </a:extLst>
          </p:cNvPr>
          <p:cNvCxnSpPr>
            <a:cxnSpLocks/>
          </p:cNvCxnSpPr>
          <p:nvPr/>
        </p:nvCxnSpPr>
        <p:spPr>
          <a:xfrm>
            <a:off x="6099048" y="402336"/>
            <a:ext cx="0" cy="6053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2C0D6AF0-B6F6-A093-A469-888C617C34D0}"/>
              </a:ext>
            </a:extLst>
          </p:cNvPr>
          <p:cNvGrpSpPr/>
          <p:nvPr/>
        </p:nvGrpSpPr>
        <p:grpSpPr>
          <a:xfrm>
            <a:off x="803185" y="0"/>
            <a:ext cx="10585629" cy="6858000"/>
            <a:chOff x="803185" y="0"/>
            <a:chExt cx="10585629" cy="6858000"/>
          </a:xfrm>
        </p:grpSpPr>
        <p:cxnSp>
          <p:nvCxnSpPr>
            <p:cNvPr id="14" name="Straight Connector 13">
              <a:extLst>
                <a:ext uri="{FF2B5EF4-FFF2-40B4-BE49-F238E27FC236}">
                  <a16:creationId xmlns:a16="http://schemas.microsoft.com/office/drawing/2014/main" id="{D46E95A7-955E-FC5B-D104-EC6701D6FA60}"/>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445FC1A-7536-FA20-E5DC-2D810097554F}"/>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BB12FF6-F32F-DFCA-9885-6FE91F1A8A35}"/>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FE863DC-51BC-8D1D-3164-799EBBDAD6F0}"/>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2714159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with Picture 3">
    <p:bg>
      <p:bgPr>
        <a:solidFill>
          <a:schemeClr val="accent3"/>
        </a:solidFill>
        <a:effectLst/>
      </p:bgPr>
    </p:bg>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7E3D082D-5D35-2F9F-90C3-021CD2158B79}"/>
              </a:ext>
            </a:extLst>
          </p:cNvPr>
          <p:cNvSpPr>
            <a:spLocks noGrp="1"/>
          </p:cNvSpPr>
          <p:nvPr>
            <p:ph type="title"/>
          </p:nvPr>
        </p:nvSpPr>
        <p:spPr>
          <a:xfrm>
            <a:off x="1206418" y="782840"/>
            <a:ext cx="4572587" cy="3661142"/>
          </a:xfrm>
        </p:spPr>
        <p:txBody>
          <a:bodyPr>
            <a:normAutofit/>
          </a:bodyPr>
          <a:lstStyle>
            <a:lvl1pPr>
              <a:defRPr sz="4800"/>
            </a:lvl1pPr>
          </a:lstStyle>
          <a:p>
            <a:r>
              <a:rPr lang="en-US"/>
              <a:t>Click to edit Master title style</a:t>
            </a:r>
          </a:p>
        </p:txBody>
      </p:sp>
      <p:sp>
        <p:nvSpPr>
          <p:cNvPr id="5" name="Footer Placeholder 4">
            <a:extLst>
              <a:ext uri="{FF2B5EF4-FFF2-40B4-BE49-F238E27FC236}">
                <a16:creationId xmlns:a16="http://schemas.microsoft.com/office/drawing/2014/main" id="{D68AA1BC-11EF-D28B-C0E1-F2D685AF722E}"/>
              </a:ext>
            </a:extLst>
          </p:cNvPr>
          <p:cNvSpPr>
            <a:spLocks noGrp="1"/>
          </p:cNvSpPr>
          <p:nvPr>
            <p:ph type="ftr" sz="quarter" idx="15"/>
          </p:nvPr>
        </p:nvSpPr>
        <p:spPr/>
        <p:txBody>
          <a:bodyPr/>
          <a:lstStyle>
            <a:lvl1pPr>
              <a:defRPr>
                <a:solidFill>
                  <a:schemeClr val="tx1"/>
                </a:solidFill>
              </a:defRPr>
            </a:lvl1pPr>
          </a:lstStyle>
          <a:p>
            <a:r>
              <a:rPr lang="en-US"/>
              <a:t>SAMPLE FOOTER TEXT</a:t>
            </a:r>
          </a:p>
        </p:txBody>
      </p:sp>
      <p:sp>
        <p:nvSpPr>
          <p:cNvPr id="16" name="Text Placeholder 12">
            <a:extLst>
              <a:ext uri="{FF2B5EF4-FFF2-40B4-BE49-F238E27FC236}">
                <a16:creationId xmlns:a16="http://schemas.microsoft.com/office/drawing/2014/main" id="{5B07658D-2C15-0859-FC14-231204836C51}"/>
              </a:ext>
            </a:extLst>
          </p:cNvPr>
          <p:cNvSpPr>
            <a:spLocks noGrp="1"/>
          </p:cNvSpPr>
          <p:nvPr>
            <p:ph type="body" sz="quarter" idx="17"/>
          </p:nvPr>
        </p:nvSpPr>
        <p:spPr>
          <a:xfrm>
            <a:off x="1207008" y="4663439"/>
            <a:ext cx="4571996" cy="1380739"/>
          </a:xfrm>
        </p:spPr>
        <p:txBody>
          <a:bodyPr anchor="b">
            <a:normAutofit/>
          </a:bodyPr>
          <a:lstStyle>
            <a:lvl1pPr marL="0" indent="0">
              <a:buNone/>
              <a:defRPr sz="2000"/>
            </a:lvl1pPr>
          </a:lstStyle>
          <a:p>
            <a:pPr lvl="0"/>
            <a:r>
              <a:rPr lang="en-US"/>
              <a:t>Click to edit Master text styles</a:t>
            </a:r>
          </a:p>
        </p:txBody>
      </p:sp>
      <p:sp>
        <p:nvSpPr>
          <p:cNvPr id="10" name="Picture Placeholder 10">
            <a:extLst>
              <a:ext uri="{FF2B5EF4-FFF2-40B4-BE49-F238E27FC236}">
                <a16:creationId xmlns:a16="http://schemas.microsoft.com/office/drawing/2014/main" id="{3565B300-A92A-F114-82AF-D815794F430F}"/>
              </a:ext>
            </a:extLst>
          </p:cNvPr>
          <p:cNvSpPr>
            <a:spLocks noGrp="1"/>
          </p:cNvSpPr>
          <p:nvPr>
            <p:ph type="pic" sz="quarter" idx="13" hasCustomPrompt="1"/>
          </p:nvPr>
        </p:nvSpPr>
        <p:spPr>
          <a:xfrm>
            <a:off x="6099048" y="402336"/>
            <a:ext cx="5289176" cy="6053328"/>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b="1"/>
            </a:stretch>
          </a:blipFill>
        </p:spPr>
        <p:txBody>
          <a:bodyPr/>
          <a:lstStyle>
            <a:lvl1pPr marL="0" indent="0">
              <a:buNone/>
              <a:defRPr/>
            </a:lvl1pPr>
          </a:lstStyle>
          <a:p>
            <a:r>
              <a:rPr lang="en-US"/>
              <a:t> </a:t>
            </a:r>
          </a:p>
        </p:txBody>
      </p:sp>
      <p:sp>
        <p:nvSpPr>
          <p:cNvPr id="4" name="Date Placeholder 3">
            <a:extLst>
              <a:ext uri="{FF2B5EF4-FFF2-40B4-BE49-F238E27FC236}">
                <a16:creationId xmlns:a16="http://schemas.microsoft.com/office/drawing/2014/main" id="{3697B55B-A218-74B5-0BEE-22235E9B8B72}"/>
              </a:ext>
            </a:extLst>
          </p:cNvPr>
          <p:cNvSpPr>
            <a:spLocks noGrp="1"/>
          </p:cNvSpPr>
          <p:nvPr>
            <p:ph type="dt" sz="half" idx="14"/>
          </p:nvPr>
        </p:nvSpPr>
        <p:spPr/>
        <p:txBody>
          <a:bodyPr/>
          <a:lstStyle>
            <a:lvl1pPr>
              <a:defRPr>
                <a:solidFill>
                  <a:schemeClr val="tx1"/>
                </a:solidFill>
              </a:defRPr>
            </a:lvl1pPr>
          </a:lstStyle>
          <a:p>
            <a:fld id="{76332D4F-69DA-447D-8D71-58933F8FE745}" type="datetime1">
              <a:rPr lang="en-US" smtClean="0"/>
              <a:t>12/9/2025</a:t>
            </a:fld>
            <a:endParaRPr lang="en-US"/>
          </a:p>
        </p:txBody>
      </p:sp>
      <p:sp>
        <p:nvSpPr>
          <p:cNvPr id="6" name="Slide Number Placeholder 5">
            <a:extLst>
              <a:ext uri="{FF2B5EF4-FFF2-40B4-BE49-F238E27FC236}">
                <a16:creationId xmlns:a16="http://schemas.microsoft.com/office/drawing/2014/main" id="{90210BF7-333F-24FE-D2DF-7331FF965889}"/>
              </a:ext>
            </a:extLst>
          </p:cNvPr>
          <p:cNvSpPr>
            <a:spLocks noGrp="1"/>
          </p:cNvSpPr>
          <p:nvPr>
            <p:ph type="sldNum" sz="quarter" idx="16"/>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17" name="Straight Connector 16">
            <a:extLst>
              <a:ext uri="{FF2B5EF4-FFF2-40B4-BE49-F238E27FC236}">
                <a16:creationId xmlns:a16="http://schemas.microsoft.com/office/drawing/2014/main" id="{BCC99E2D-452C-18BB-7BBF-6B7623C54B61}"/>
              </a:ext>
            </a:extLst>
          </p:cNvPr>
          <p:cNvCxnSpPr/>
          <p:nvPr/>
        </p:nvCxnSpPr>
        <p:spPr>
          <a:xfrm>
            <a:off x="6099048" y="402336"/>
            <a:ext cx="0" cy="6053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BEF9994A-73A8-CE11-7B98-7EA7C4CD1EA5}"/>
              </a:ext>
            </a:extLst>
          </p:cNvPr>
          <p:cNvGrpSpPr/>
          <p:nvPr userDrawn="1"/>
        </p:nvGrpSpPr>
        <p:grpSpPr>
          <a:xfrm>
            <a:off x="803185" y="0"/>
            <a:ext cx="10585629" cy="6858000"/>
            <a:chOff x="803185" y="0"/>
            <a:chExt cx="10585629" cy="6858000"/>
          </a:xfrm>
        </p:grpSpPr>
        <p:cxnSp>
          <p:nvCxnSpPr>
            <p:cNvPr id="8" name="Straight Connector 7">
              <a:extLst>
                <a:ext uri="{FF2B5EF4-FFF2-40B4-BE49-F238E27FC236}">
                  <a16:creationId xmlns:a16="http://schemas.microsoft.com/office/drawing/2014/main" id="{C7A9A682-C17C-6F60-46E3-F77E33DAF300}"/>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5C5B78E-1DDD-2C3B-5815-0AA0E821DFC7}"/>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61B8608-E98C-230E-455F-2EB092A04E7E}"/>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AD2C4CF-5F74-8957-6184-413A56C8EDF9}"/>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9368828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with Picture 4">
    <p:bg>
      <p:bgPr>
        <a:solidFill>
          <a:schemeClr val="accent3"/>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2C0D6AF0-B6F6-A093-A469-888C617C34D0}"/>
              </a:ext>
            </a:extLst>
          </p:cNvPr>
          <p:cNvGrpSpPr/>
          <p:nvPr/>
        </p:nvGrpSpPr>
        <p:grpSpPr>
          <a:xfrm>
            <a:off x="803185" y="0"/>
            <a:ext cx="10585629" cy="6858000"/>
            <a:chOff x="803185" y="0"/>
            <a:chExt cx="10585629" cy="6858000"/>
          </a:xfrm>
        </p:grpSpPr>
        <p:cxnSp>
          <p:nvCxnSpPr>
            <p:cNvPr id="14" name="Straight Connector 13">
              <a:extLst>
                <a:ext uri="{FF2B5EF4-FFF2-40B4-BE49-F238E27FC236}">
                  <a16:creationId xmlns:a16="http://schemas.microsoft.com/office/drawing/2014/main" id="{D46E95A7-955E-FC5B-D104-EC6701D6FA60}"/>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445FC1A-7536-FA20-E5DC-2D810097554F}"/>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BB12FF6-F32F-DFCA-9885-6FE91F1A8A35}"/>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FE863DC-51BC-8D1D-3164-799EBBDAD6F0}"/>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6" name="Straight Connector 15">
            <a:extLst>
              <a:ext uri="{FF2B5EF4-FFF2-40B4-BE49-F238E27FC236}">
                <a16:creationId xmlns:a16="http://schemas.microsoft.com/office/drawing/2014/main" id="{58922217-2748-2314-B47E-D795069B2538}"/>
              </a:ext>
            </a:extLst>
          </p:cNvPr>
          <p:cNvCxnSpPr>
            <a:cxnSpLocks/>
          </p:cNvCxnSpPr>
          <p:nvPr/>
        </p:nvCxnSpPr>
        <p:spPr>
          <a:xfrm>
            <a:off x="6099048" y="402336"/>
            <a:ext cx="0" cy="6053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0DB7B0F2-3D52-79E2-8444-B82E34B568BA}"/>
              </a:ext>
            </a:extLst>
          </p:cNvPr>
          <p:cNvSpPr>
            <a:spLocks noGrp="1"/>
          </p:cNvSpPr>
          <p:nvPr>
            <p:ph type="title"/>
          </p:nvPr>
        </p:nvSpPr>
        <p:spPr>
          <a:xfrm>
            <a:off x="6400800" y="786384"/>
            <a:ext cx="4668637" cy="3460492"/>
          </a:xfrm>
        </p:spPr>
        <p:txBody>
          <a:bodyPr>
            <a:normAutofit/>
          </a:bodyPr>
          <a:lstStyle>
            <a:lvl1pPr>
              <a:defRPr sz="4800"/>
            </a:lvl1pPr>
          </a:lstStyle>
          <a:p>
            <a:r>
              <a:rPr lang="en-US"/>
              <a:t>Click to edit Master title style</a:t>
            </a:r>
          </a:p>
        </p:txBody>
      </p:sp>
      <p:sp>
        <p:nvSpPr>
          <p:cNvPr id="8" name="Footer Placeholder 7">
            <a:extLst>
              <a:ext uri="{FF2B5EF4-FFF2-40B4-BE49-F238E27FC236}">
                <a16:creationId xmlns:a16="http://schemas.microsoft.com/office/drawing/2014/main" id="{94E97102-355A-91BC-FF97-2F2F544144E1}"/>
              </a:ext>
            </a:extLst>
          </p:cNvPr>
          <p:cNvSpPr>
            <a:spLocks noGrp="1"/>
          </p:cNvSpPr>
          <p:nvPr>
            <p:ph type="ftr" sz="quarter" idx="15"/>
          </p:nvPr>
        </p:nvSpPr>
        <p:spPr/>
        <p:txBody>
          <a:bodyPr/>
          <a:lstStyle>
            <a:lvl1pPr>
              <a:defRPr>
                <a:solidFill>
                  <a:schemeClr val="tx1"/>
                </a:solidFill>
              </a:defRPr>
            </a:lvl1pPr>
          </a:lstStyle>
          <a:p>
            <a:r>
              <a:rPr lang="en-US"/>
              <a:t>SAMPLE FOOTER TEXT</a:t>
            </a:r>
          </a:p>
        </p:txBody>
      </p:sp>
      <p:sp>
        <p:nvSpPr>
          <p:cNvPr id="10" name="Picture Placeholder 10">
            <a:extLst>
              <a:ext uri="{FF2B5EF4-FFF2-40B4-BE49-F238E27FC236}">
                <a16:creationId xmlns:a16="http://schemas.microsoft.com/office/drawing/2014/main" id="{391879C3-FF15-5DBC-60E1-15862E523659}"/>
              </a:ext>
            </a:extLst>
          </p:cNvPr>
          <p:cNvSpPr>
            <a:spLocks noGrp="1"/>
          </p:cNvSpPr>
          <p:nvPr>
            <p:ph type="pic" sz="quarter" idx="13" hasCustomPrompt="1"/>
          </p:nvPr>
        </p:nvSpPr>
        <p:spPr>
          <a:xfrm>
            <a:off x="804672" y="397791"/>
            <a:ext cx="5289176" cy="6053328"/>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l="52" t="75" r="1"/>
            </a:stretch>
          </a:blipFill>
        </p:spPr>
        <p:txBody>
          <a:bodyPr/>
          <a:lstStyle>
            <a:lvl1pPr marL="0" indent="0">
              <a:buNone/>
              <a:defRPr/>
            </a:lvl1pPr>
          </a:lstStyle>
          <a:p>
            <a:r>
              <a:rPr lang="en-US"/>
              <a:t>   </a:t>
            </a:r>
          </a:p>
        </p:txBody>
      </p:sp>
      <p:sp>
        <p:nvSpPr>
          <p:cNvPr id="6" name="Text Placeholder 12">
            <a:extLst>
              <a:ext uri="{FF2B5EF4-FFF2-40B4-BE49-F238E27FC236}">
                <a16:creationId xmlns:a16="http://schemas.microsoft.com/office/drawing/2014/main" id="{944F125D-7632-1E4B-E35B-4A1B552FC872}"/>
              </a:ext>
            </a:extLst>
          </p:cNvPr>
          <p:cNvSpPr>
            <a:spLocks noGrp="1"/>
          </p:cNvSpPr>
          <p:nvPr>
            <p:ph type="body" sz="quarter" idx="17"/>
          </p:nvPr>
        </p:nvSpPr>
        <p:spPr>
          <a:xfrm>
            <a:off x="6395599" y="4663439"/>
            <a:ext cx="4668641" cy="1380744"/>
          </a:xfrm>
        </p:spPr>
        <p:txBody>
          <a:bodyPr anchor="b">
            <a:normAutofit/>
          </a:bodyPr>
          <a:lstStyle>
            <a:lvl1pPr marL="0" indent="0">
              <a:buNone/>
              <a:defRPr sz="2000"/>
            </a:lvl1pPr>
          </a:lstStyle>
          <a:p>
            <a:pPr lvl="0"/>
            <a:r>
              <a:rPr lang="en-US"/>
              <a:t>Click to edit Master text styles</a:t>
            </a:r>
          </a:p>
        </p:txBody>
      </p:sp>
      <p:sp>
        <p:nvSpPr>
          <p:cNvPr id="7" name="Date Placeholder 6">
            <a:extLst>
              <a:ext uri="{FF2B5EF4-FFF2-40B4-BE49-F238E27FC236}">
                <a16:creationId xmlns:a16="http://schemas.microsoft.com/office/drawing/2014/main" id="{EEF24230-5D44-0E0B-741C-23E5B8A5067D}"/>
              </a:ext>
            </a:extLst>
          </p:cNvPr>
          <p:cNvSpPr>
            <a:spLocks noGrp="1"/>
          </p:cNvSpPr>
          <p:nvPr>
            <p:ph type="dt" sz="half" idx="14"/>
          </p:nvPr>
        </p:nvSpPr>
        <p:spPr/>
        <p:txBody>
          <a:bodyPr/>
          <a:lstStyle>
            <a:lvl1pPr>
              <a:defRPr>
                <a:solidFill>
                  <a:schemeClr val="tx1"/>
                </a:solidFill>
              </a:defRPr>
            </a:lvl1pPr>
          </a:lstStyle>
          <a:p>
            <a:fld id="{2F8211FF-1EED-4E40-908A-D3076C331B06}" type="datetime1">
              <a:rPr lang="en-US" smtClean="0"/>
              <a:t>12/9/2025</a:t>
            </a:fld>
            <a:endParaRPr lang="en-US"/>
          </a:p>
        </p:txBody>
      </p:sp>
      <p:sp>
        <p:nvSpPr>
          <p:cNvPr id="9" name="Slide Number Placeholder 8">
            <a:extLst>
              <a:ext uri="{FF2B5EF4-FFF2-40B4-BE49-F238E27FC236}">
                <a16:creationId xmlns:a16="http://schemas.microsoft.com/office/drawing/2014/main" id="{59DF417E-29EA-8AA4-1FB6-094EEC6C1C1D}"/>
              </a:ext>
            </a:extLst>
          </p:cNvPr>
          <p:cNvSpPr>
            <a:spLocks noGrp="1"/>
          </p:cNvSpPr>
          <p:nvPr>
            <p:ph type="sldNum" sz="quarter" idx="16"/>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58035732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2">
    <p:bg>
      <p:bgPr>
        <a:solidFill>
          <a:schemeClr val="accent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08E949C-4552-505B-2374-1AD98378AB98}"/>
              </a:ext>
            </a:extLst>
          </p:cNvPr>
          <p:cNvSpPr>
            <a:spLocks noGrp="1"/>
          </p:cNvSpPr>
          <p:nvPr>
            <p:ph type="title"/>
          </p:nvPr>
        </p:nvSpPr>
        <p:spPr>
          <a:xfrm>
            <a:off x="1207007" y="786382"/>
            <a:ext cx="7589520" cy="3474721"/>
          </a:xfrm>
        </p:spPr>
        <p:txBody>
          <a:bodyPr>
            <a:noAutofit/>
          </a:bodyPr>
          <a:lstStyle>
            <a:lvl1pPr>
              <a:defRPr sz="7000"/>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10" name="Text Placeholder 12">
            <a:extLst>
              <a:ext uri="{FF2B5EF4-FFF2-40B4-BE49-F238E27FC236}">
                <a16:creationId xmlns:a16="http://schemas.microsoft.com/office/drawing/2014/main" id="{96AD6200-A62D-83E5-67FF-7C9D21BC40D3}"/>
              </a:ext>
            </a:extLst>
          </p:cNvPr>
          <p:cNvSpPr>
            <a:spLocks noGrp="1"/>
          </p:cNvSpPr>
          <p:nvPr>
            <p:ph type="body" sz="quarter" idx="17"/>
          </p:nvPr>
        </p:nvSpPr>
        <p:spPr>
          <a:xfrm>
            <a:off x="1207007" y="4480561"/>
            <a:ext cx="6655519" cy="1563618"/>
          </a:xfrm>
        </p:spPr>
        <p:txBody>
          <a:bodyPr anchor="b">
            <a:normAutofit/>
          </a:bodyPr>
          <a:lstStyle>
            <a:lvl1pPr marL="0" indent="0">
              <a:buNone/>
              <a:defRPr sz="2000"/>
            </a:lvl1pPr>
          </a:lstStyle>
          <a:p>
            <a:pPr lvl="0"/>
            <a:r>
              <a:rPr lang="en-US"/>
              <a:t>Click to edit Master text styles</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D804AD26-BCB3-4DA6-A1C8-F71900B8E385}" type="datetime1">
              <a:rPr lang="en-US" smtClean="0"/>
              <a:t>12/9/2025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grpSp>
        <p:nvGrpSpPr>
          <p:cNvPr id="12" name="Group 11">
            <a:extLst>
              <a:ext uri="{FF2B5EF4-FFF2-40B4-BE49-F238E27FC236}">
                <a16:creationId xmlns:a16="http://schemas.microsoft.com/office/drawing/2014/main" id="{FFF68E49-FB2F-EE46-BBC5-687EFFAC5B44}"/>
              </a:ext>
            </a:extLst>
          </p:cNvPr>
          <p:cNvGrpSpPr/>
          <p:nvPr userDrawn="1"/>
        </p:nvGrpSpPr>
        <p:grpSpPr>
          <a:xfrm>
            <a:off x="803185" y="0"/>
            <a:ext cx="10585629" cy="6858000"/>
            <a:chOff x="803185" y="0"/>
            <a:chExt cx="10585629" cy="6858000"/>
          </a:xfrm>
        </p:grpSpPr>
        <p:cxnSp>
          <p:nvCxnSpPr>
            <p:cNvPr id="13" name="Straight Connector 12">
              <a:extLst>
                <a:ext uri="{FF2B5EF4-FFF2-40B4-BE49-F238E27FC236}">
                  <a16:creationId xmlns:a16="http://schemas.microsoft.com/office/drawing/2014/main" id="{3A684535-D8D6-3C5C-2F48-CF561A535894}"/>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053CEFA-651F-E217-0B0C-E52881B35E21}"/>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21F9794-829E-FFF3-35B9-FBE57045076F}"/>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1C86891-1380-AD13-7BB7-52F437FF17F5}"/>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2931566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3">
    <p:bg>
      <p:bgRef idx="1001">
        <a:schemeClr val="bg1"/>
      </p:bgRef>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89E9313-4D10-F4B7-8D91-79EDA5D77209}"/>
              </a:ext>
            </a:extLst>
          </p:cNvPr>
          <p:cNvSpPr>
            <a:spLocks noGrp="1"/>
          </p:cNvSpPr>
          <p:nvPr>
            <p:ph type="title"/>
          </p:nvPr>
        </p:nvSpPr>
        <p:spPr>
          <a:xfrm>
            <a:off x="1207004" y="1073329"/>
            <a:ext cx="7876287" cy="3592629"/>
          </a:xfrm>
        </p:spPr>
        <p:txBody>
          <a:bodyPr anchor="b">
            <a:normAutofit/>
          </a:bodyPr>
          <a:lstStyle>
            <a:lvl1pPr>
              <a:defRPr sz="7200"/>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SAMPLE FOOTER TEXT</a:t>
            </a:r>
          </a:p>
        </p:txBody>
      </p:sp>
      <p:sp>
        <p:nvSpPr>
          <p:cNvPr id="10" name="Text Placeholder 12">
            <a:extLst>
              <a:ext uri="{FF2B5EF4-FFF2-40B4-BE49-F238E27FC236}">
                <a16:creationId xmlns:a16="http://schemas.microsoft.com/office/drawing/2014/main" id="{9CF64426-6D11-A40D-4E5E-20B779D81EA7}"/>
              </a:ext>
            </a:extLst>
          </p:cNvPr>
          <p:cNvSpPr>
            <a:spLocks noGrp="1"/>
          </p:cNvSpPr>
          <p:nvPr>
            <p:ph type="body" sz="quarter" idx="17"/>
          </p:nvPr>
        </p:nvSpPr>
        <p:spPr>
          <a:xfrm>
            <a:off x="1207007" y="4715111"/>
            <a:ext cx="7375466" cy="1014984"/>
          </a:xfrm>
        </p:spPr>
        <p:txBody>
          <a:bodyPr anchor="t">
            <a:normAutofit/>
          </a:bodyPr>
          <a:lstStyle>
            <a:lvl1pPr marL="0" indent="0">
              <a:buNone/>
              <a:defRPr sz="2000"/>
            </a:lvl1pPr>
          </a:lstStyle>
          <a:p>
            <a:pPr lvl="0"/>
            <a:r>
              <a:rPr lang="en-US"/>
              <a:t>Click to edit Master text styles</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53632C9C-9A8F-446B-8187-09132D1A46A0}" type="datetime1">
              <a:rPr lang="en-US" smtClean="0"/>
              <a:t>12/9/2025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grpSp>
        <p:nvGrpSpPr>
          <p:cNvPr id="12" name="Group 11">
            <a:extLst>
              <a:ext uri="{FF2B5EF4-FFF2-40B4-BE49-F238E27FC236}">
                <a16:creationId xmlns:a16="http://schemas.microsoft.com/office/drawing/2014/main" id="{54162085-B82B-D70C-0D7A-22C4D7233FBB}"/>
              </a:ext>
            </a:extLst>
          </p:cNvPr>
          <p:cNvGrpSpPr/>
          <p:nvPr userDrawn="1"/>
        </p:nvGrpSpPr>
        <p:grpSpPr>
          <a:xfrm>
            <a:off x="803185" y="0"/>
            <a:ext cx="10585629" cy="6858000"/>
            <a:chOff x="803185" y="0"/>
            <a:chExt cx="10585629" cy="6858000"/>
          </a:xfrm>
        </p:grpSpPr>
        <p:cxnSp>
          <p:nvCxnSpPr>
            <p:cNvPr id="13" name="Straight Connector 12">
              <a:extLst>
                <a:ext uri="{FF2B5EF4-FFF2-40B4-BE49-F238E27FC236}">
                  <a16:creationId xmlns:a16="http://schemas.microsoft.com/office/drawing/2014/main" id="{9B9AC621-2F3F-131D-52E8-A49842375418}"/>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3C01039-2702-D6CF-0CAF-7BDB73F16575}"/>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76C98EB-F220-E16C-9F07-94D78E1A08D0}"/>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F953B0C-5FF3-5CCF-848F-BB45DDA545A2}"/>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5030021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295400" y="1005840"/>
            <a:ext cx="9601200" cy="2621154"/>
          </a:xfrm>
        </p:spPr>
        <p:txBody>
          <a:bodyPr anchor="b" anchorCtr="0">
            <a:normAutofit/>
          </a:bodyPr>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295400" y="3749039"/>
            <a:ext cx="9601200" cy="2103120"/>
          </a:xfrm>
        </p:spPr>
        <p:txBody>
          <a:bodyPr anchor="t" anchorCtr="0">
            <a:normAutofit/>
          </a:bodyPr>
          <a:lstStyle>
            <a:lvl1pPr marL="0" indent="0" algn="ctr">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18C6F82F-1CA0-4CF2-91A1-388896177AD5}" type="datetime1">
              <a:rPr lang="en-US" smtClean="0"/>
              <a:t>12/9/2025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grpSp>
        <p:nvGrpSpPr>
          <p:cNvPr id="12" name="Group 11">
            <a:extLst>
              <a:ext uri="{FF2B5EF4-FFF2-40B4-BE49-F238E27FC236}">
                <a16:creationId xmlns:a16="http://schemas.microsoft.com/office/drawing/2014/main" id="{E52FAD7B-9B0A-857E-5CD0-3E3F44C18648}"/>
              </a:ext>
            </a:extLst>
          </p:cNvPr>
          <p:cNvGrpSpPr/>
          <p:nvPr userDrawn="1"/>
        </p:nvGrpSpPr>
        <p:grpSpPr>
          <a:xfrm>
            <a:off x="803185" y="0"/>
            <a:ext cx="10585629" cy="6858000"/>
            <a:chOff x="803185" y="0"/>
            <a:chExt cx="10585629" cy="6858000"/>
          </a:xfrm>
        </p:grpSpPr>
        <p:cxnSp>
          <p:nvCxnSpPr>
            <p:cNvPr id="13" name="Straight Connector 12">
              <a:extLst>
                <a:ext uri="{FF2B5EF4-FFF2-40B4-BE49-F238E27FC236}">
                  <a16:creationId xmlns:a16="http://schemas.microsoft.com/office/drawing/2014/main" id="{C00D7A0C-A4FC-D6C3-FB54-CEA8FB8E5330}"/>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4A9338F-57CD-1C5E-080E-1648C5C9F927}"/>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9DEB5BD-7064-53F1-55A5-85BC50666D0B}"/>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943BB38-B6FB-D943-9359-FE7ED3ABB291}"/>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5266204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5">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130040" y="2103120"/>
            <a:ext cx="3931920" cy="2011680"/>
          </a:xfrm>
        </p:spPr>
        <p:txBody>
          <a:bodyPr anchor="b" anchorCtr="0">
            <a:noAutofit/>
          </a:bodyPr>
          <a:lstStyle>
            <a:lvl1pPr algn="ctr">
              <a:lnSpc>
                <a:spcPct val="100000"/>
              </a:lnSpc>
              <a:defRPr sz="40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724400" y="4177393"/>
            <a:ext cx="2743200" cy="1097280"/>
          </a:xfrm>
        </p:spPr>
        <p:txBody>
          <a:bodyPr anchor="t" anchorCtr="0">
            <a:normAutofit/>
          </a:bodyPr>
          <a:lstStyle>
            <a:lvl1pPr marL="0" indent="0" algn="ct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9" name="Group 8">
            <a:extLst>
              <a:ext uri="{FF2B5EF4-FFF2-40B4-BE49-F238E27FC236}">
                <a16:creationId xmlns:a16="http://schemas.microsoft.com/office/drawing/2014/main" id="{8539BFE6-4C9C-5B1E-ED2D-D672723D9480}"/>
              </a:ext>
            </a:extLst>
          </p:cNvPr>
          <p:cNvGrpSpPr/>
          <p:nvPr userDrawn="1"/>
        </p:nvGrpSpPr>
        <p:grpSpPr>
          <a:xfrm>
            <a:off x="795290" y="400467"/>
            <a:ext cx="10603299" cy="6052793"/>
            <a:chOff x="795290" y="400467"/>
            <a:chExt cx="10603299" cy="6052793"/>
          </a:xfrm>
        </p:grpSpPr>
        <p:cxnSp>
          <p:nvCxnSpPr>
            <p:cNvPr id="10" name="Straight Connector 9">
              <a:extLst>
                <a:ext uri="{FF2B5EF4-FFF2-40B4-BE49-F238E27FC236}">
                  <a16:creationId xmlns:a16="http://schemas.microsoft.com/office/drawing/2014/main" id="{8E4F5756-0D00-A0C9-4813-70C9B7C191EE}"/>
                </a:ext>
              </a:extLst>
            </p:cNvPr>
            <p:cNvCxnSpPr>
              <a:cxnSpLocks/>
            </p:cNvCxnSpPr>
            <p:nvPr/>
          </p:nvCxnSpPr>
          <p:spPr>
            <a:xfrm>
              <a:off x="797169" y="966343"/>
              <a:ext cx="106014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B2B78D9-04A0-2DE2-227F-950F1640461C}"/>
                </a:ext>
              </a:extLst>
            </p:cNvPr>
            <p:cNvCxnSpPr>
              <a:cxnSpLocks/>
            </p:cNvCxnSpPr>
            <p:nvPr/>
          </p:nvCxnSpPr>
          <p:spPr>
            <a:xfrm>
              <a:off x="795290" y="5893973"/>
              <a:ext cx="106014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F1CFAC1-EF4C-3A94-56C0-11F4FA3BBF8D}"/>
                </a:ext>
              </a:extLst>
            </p:cNvPr>
            <p:cNvCxnSpPr>
              <a:cxnSpLocks/>
            </p:cNvCxnSpPr>
            <p:nvPr/>
          </p:nvCxnSpPr>
          <p:spPr>
            <a:xfrm>
              <a:off x="6096000" y="400467"/>
              <a:ext cx="0" cy="565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8629CBD-3927-3D28-1F30-9F6EA7453827}"/>
                </a:ext>
              </a:extLst>
            </p:cNvPr>
            <p:cNvCxnSpPr>
              <a:cxnSpLocks/>
            </p:cNvCxnSpPr>
            <p:nvPr/>
          </p:nvCxnSpPr>
          <p:spPr>
            <a:xfrm>
              <a:off x="6096000" y="5887384"/>
              <a:ext cx="0" cy="565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Oval 10">
            <a:extLst>
              <a:ext uri="{FF2B5EF4-FFF2-40B4-BE49-F238E27FC236}">
                <a16:creationId xmlns:a16="http://schemas.microsoft.com/office/drawing/2014/main" id="{588387A3-E4C6-1FA3-B53D-8321DABF7F57}"/>
              </a:ext>
            </a:extLst>
          </p:cNvPr>
          <p:cNvSpPr/>
          <p:nvPr userDrawn="1"/>
        </p:nvSpPr>
        <p:spPr>
          <a:xfrm>
            <a:off x="3635480" y="966343"/>
            <a:ext cx="4921041" cy="4921041"/>
          </a:xfrm>
          <a:prstGeom prst="ellipse">
            <a:avLst/>
          </a:pr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CD347A20-E5CE-D48A-532A-43A9AE6D845E}"/>
              </a:ext>
            </a:extLst>
          </p:cNvPr>
          <p:cNvGrpSpPr/>
          <p:nvPr userDrawn="1"/>
        </p:nvGrpSpPr>
        <p:grpSpPr>
          <a:xfrm>
            <a:off x="803185" y="0"/>
            <a:ext cx="10585629" cy="6858000"/>
            <a:chOff x="803185" y="0"/>
            <a:chExt cx="10585629" cy="6858000"/>
          </a:xfrm>
        </p:grpSpPr>
        <p:cxnSp>
          <p:nvCxnSpPr>
            <p:cNvPr id="17" name="Straight Connector 16">
              <a:extLst>
                <a:ext uri="{FF2B5EF4-FFF2-40B4-BE49-F238E27FC236}">
                  <a16:creationId xmlns:a16="http://schemas.microsoft.com/office/drawing/2014/main" id="{010530ED-939C-9AE3-E2AA-C67A3BAE2302}"/>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1E0B585-5421-AB6C-F2B4-387F4FCC3B84}"/>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7F59087-71C3-F7D4-40F9-C5030341EBF9}"/>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11F614F-4E8C-C510-F9CA-18D5C8F80009}"/>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488208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209800" y="1143000"/>
            <a:ext cx="7772400" cy="4572000"/>
          </a:xfrm>
        </p:spPr>
        <p:txBody>
          <a:bodyPr anchor="ctr" anchorCtr="0">
            <a:normAutofit/>
          </a:bodyPr>
          <a:lstStyle>
            <a:lvl1pPr algn="ctr">
              <a:defRPr sz="6000"/>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8DEF69A2-4F59-479F-BEF2-69F2219A16C9}" type="datetime1">
              <a:rPr lang="en-US" smtClean="0"/>
              <a:t>12/9/2025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grpSp>
        <p:nvGrpSpPr>
          <p:cNvPr id="3" name="Group 2">
            <a:extLst>
              <a:ext uri="{FF2B5EF4-FFF2-40B4-BE49-F238E27FC236}">
                <a16:creationId xmlns:a16="http://schemas.microsoft.com/office/drawing/2014/main" id="{48F319F3-7ADB-A297-31E7-B4ECAED75F6F}"/>
              </a:ext>
            </a:extLst>
          </p:cNvPr>
          <p:cNvGrpSpPr/>
          <p:nvPr/>
        </p:nvGrpSpPr>
        <p:grpSpPr>
          <a:xfrm>
            <a:off x="803185" y="0"/>
            <a:ext cx="10585629" cy="6858000"/>
            <a:chOff x="803185" y="0"/>
            <a:chExt cx="10585629" cy="6858000"/>
          </a:xfrm>
        </p:grpSpPr>
        <p:cxnSp>
          <p:nvCxnSpPr>
            <p:cNvPr id="7" name="Straight Connector 6">
              <a:extLst>
                <a:ext uri="{FF2B5EF4-FFF2-40B4-BE49-F238E27FC236}">
                  <a16:creationId xmlns:a16="http://schemas.microsoft.com/office/drawing/2014/main" id="{9342D09D-B576-2CDA-0E02-F693119B459C}"/>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FE4725A-AB5F-A233-599A-4D9D5792EF7D}"/>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E93BF32-D165-B68D-46A9-E4857CC06E93}"/>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DFA350C-9C20-0040-6C52-924473C264D0}"/>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330878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ection Header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3947160" y="1463040"/>
            <a:ext cx="4297680" cy="3931920"/>
          </a:xfrm>
        </p:spPr>
        <p:txBody>
          <a:bodyPr anchor="ctr" anchorCtr="0">
            <a:normAutofit/>
          </a:bodyPr>
          <a:lstStyle>
            <a:lvl1pPr algn="ctr">
              <a:defRPr sz="5000"/>
            </a:lvl1pPr>
          </a:lstStyle>
          <a:p>
            <a:r>
              <a:rPr lang="en-US"/>
              <a:t>Click to edit Master title style</a:t>
            </a:r>
          </a:p>
        </p:txBody>
      </p:sp>
      <p:sp>
        <p:nvSpPr>
          <p:cNvPr id="13" name="Footer Placeholder 12">
            <a:extLst>
              <a:ext uri="{FF2B5EF4-FFF2-40B4-BE49-F238E27FC236}">
                <a16:creationId xmlns:a16="http://schemas.microsoft.com/office/drawing/2014/main" id="{95EBEF67-1D90-5D54-354B-6412957B3BD7}"/>
              </a:ext>
            </a:extLst>
          </p:cNvPr>
          <p:cNvSpPr>
            <a:spLocks noGrp="1"/>
          </p:cNvSpPr>
          <p:nvPr>
            <p:ph type="ftr" sz="quarter" idx="11"/>
          </p:nvPr>
        </p:nvSpPr>
        <p:spPr/>
        <p:txBody>
          <a:bodyPr/>
          <a:lstStyle/>
          <a:p>
            <a:r>
              <a:rPr lang="en-US"/>
              <a:t>SAMPLE FOOTER TEXT</a:t>
            </a:r>
          </a:p>
        </p:txBody>
      </p:sp>
      <p:sp>
        <p:nvSpPr>
          <p:cNvPr id="12" name="Date Placeholder 11">
            <a:extLst>
              <a:ext uri="{FF2B5EF4-FFF2-40B4-BE49-F238E27FC236}">
                <a16:creationId xmlns:a16="http://schemas.microsoft.com/office/drawing/2014/main" id="{287A7C1D-E0BF-03ED-4BF5-BD5B7A5E2C20}"/>
              </a:ext>
            </a:extLst>
          </p:cNvPr>
          <p:cNvSpPr>
            <a:spLocks noGrp="1"/>
          </p:cNvSpPr>
          <p:nvPr>
            <p:ph type="dt" sz="half" idx="10"/>
          </p:nvPr>
        </p:nvSpPr>
        <p:spPr/>
        <p:txBody>
          <a:bodyPr/>
          <a:lstStyle/>
          <a:p>
            <a:fld id="{B06AB12F-C5D8-43C4-BBB0-DAFB57DF07E7}" type="datetime1">
              <a:rPr lang="en-US" smtClean="0"/>
              <a:t>12/9/2025</a:t>
            </a:fld>
            <a:endParaRPr lang="en-US"/>
          </a:p>
        </p:txBody>
      </p:sp>
      <p:sp>
        <p:nvSpPr>
          <p:cNvPr id="14" name="Slide Number Placeholder 13">
            <a:extLst>
              <a:ext uri="{FF2B5EF4-FFF2-40B4-BE49-F238E27FC236}">
                <a16:creationId xmlns:a16="http://schemas.microsoft.com/office/drawing/2014/main" id="{F13DCCFC-6C6C-BEE4-3288-E22430B7B05B}"/>
              </a:ext>
            </a:extLst>
          </p:cNvPr>
          <p:cNvSpPr>
            <a:spLocks noGrp="1"/>
          </p:cNvSpPr>
          <p:nvPr>
            <p:ph type="sldNum" sz="quarter" idx="12"/>
          </p:nvPr>
        </p:nvSpPr>
        <p:spPr/>
        <p:txBody>
          <a:bodyPr/>
          <a:lstStyle/>
          <a:p>
            <a:fld id="{CC057153-B650-4DEB-B370-79DDCFDCE934}" type="slidenum">
              <a:rPr lang="en-US" smtClean="0"/>
              <a:pPr/>
              <a:t>‹#›</a:t>
            </a:fld>
            <a:endParaRPr lang="en-US"/>
          </a:p>
        </p:txBody>
      </p:sp>
      <p:grpSp>
        <p:nvGrpSpPr>
          <p:cNvPr id="15" name="Group 14">
            <a:extLst>
              <a:ext uri="{FF2B5EF4-FFF2-40B4-BE49-F238E27FC236}">
                <a16:creationId xmlns:a16="http://schemas.microsoft.com/office/drawing/2014/main" id="{2364D07C-30EB-180E-ECA5-7D994FB6B458}"/>
              </a:ext>
            </a:extLst>
          </p:cNvPr>
          <p:cNvGrpSpPr/>
          <p:nvPr/>
        </p:nvGrpSpPr>
        <p:grpSpPr>
          <a:xfrm>
            <a:off x="801384" y="402336"/>
            <a:ext cx="10591869" cy="6053328"/>
            <a:chOff x="801384" y="402336"/>
            <a:chExt cx="10591869" cy="6053328"/>
          </a:xfrm>
        </p:grpSpPr>
        <p:sp>
          <p:nvSpPr>
            <p:cNvPr id="8" name="Oval 7">
              <a:extLst>
                <a:ext uri="{FF2B5EF4-FFF2-40B4-BE49-F238E27FC236}">
                  <a16:creationId xmlns:a16="http://schemas.microsoft.com/office/drawing/2014/main" id="{4A04066B-2A84-9323-C5DA-5B348302F471}"/>
                </a:ext>
              </a:extLst>
            </p:cNvPr>
            <p:cNvSpPr>
              <a:spLocks noChangeAspect="1"/>
            </p:cNvSpPr>
            <p:nvPr/>
          </p:nvSpPr>
          <p:spPr>
            <a:xfrm>
              <a:off x="3069336" y="402336"/>
              <a:ext cx="6053328" cy="6053328"/>
            </a:xfrm>
            <a:prstGeom prst="ellipse">
              <a:avLst/>
            </a:pr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1ADA6AEC-ECB3-F1C7-E764-B8ADFE06411F}"/>
                </a:ext>
              </a:extLst>
            </p:cNvPr>
            <p:cNvCxnSpPr>
              <a:cxnSpLocks/>
            </p:cNvCxnSpPr>
            <p:nvPr/>
          </p:nvCxnSpPr>
          <p:spPr>
            <a:xfrm>
              <a:off x="801384" y="3421722"/>
              <a:ext cx="227058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80DB266-E37E-7698-DB7E-6D9E94BDFA72}"/>
                </a:ext>
              </a:extLst>
            </p:cNvPr>
            <p:cNvCxnSpPr>
              <a:cxnSpLocks/>
            </p:cNvCxnSpPr>
            <p:nvPr/>
          </p:nvCxnSpPr>
          <p:spPr>
            <a:xfrm>
              <a:off x="9122664" y="3421722"/>
              <a:ext cx="227058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 name="Group 2">
            <a:extLst>
              <a:ext uri="{FF2B5EF4-FFF2-40B4-BE49-F238E27FC236}">
                <a16:creationId xmlns:a16="http://schemas.microsoft.com/office/drawing/2014/main" id="{219D4A54-15D9-3C99-7553-173F66B741B0}"/>
              </a:ext>
            </a:extLst>
          </p:cNvPr>
          <p:cNvGrpSpPr/>
          <p:nvPr/>
        </p:nvGrpSpPr>
        <p:grpSpPr>
          <a:xfrm>
            <a:off x="803185" y="0"/>
            <a:ext cx="10585629" cy="6858000"/>
            <a:chOff x="803185" y="0"/>
            <a:chExt cx="10585629" cy="6858000"/>
          </a:xfrm>
        </p:grpSpPr>
        <p:cxnSp>
          <p:nvCxnSpPr>
            <p:cNvPr id="4" name="Straight Connector 3">
              <a:extLst>
                <a:ext uri="{FF2B5EF4-FFF2-40B4-BE49-F238E27FC236}">
                  <a16:creationId xmlns:a16="http://schemas.microsoft.com/office/drawing/2014/main" id="{644712B6-CD65-6015-EC36-F8A05F355A6F}"/>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C082FE47-168D-894B-9992-69DDA2764290}"/>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7CB7F1E8-9C58-EB4B-7C58-F14781D8EA59}"/>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20AA4AF-279E-969C-C602-1D4B7466E4B9}"/>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5563275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Header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130040" y="1645920"/>
            <a:ext cx="3931920" cy="3566160"/>
          </a:xfrm>
        </p:spPr>
        <p:txBody>
          <a:bodyPr anchor="ctr" anchorCtr="0">
            <a:normAutofit/>
          </a:bodyPr>
          <a:lstStyle>
            <a:lvl1pPr algn="ctr">
              <a:defRPr sz="5000"/>
            </a:lvl1pPr>
          </a:lstStyle>
          <a:p>
            <a:r>
              <a:rPr lang="en-US"/>
              <a:t>Click to edit Master title style</a:t>
            </a:r>
          </a:p>
        </p:txBody>
      </p:sp>
      <p:sp>
        <p:nvSpPr>
          <p:cNvPr id="13" name="Footer Placeholder 12">
            <a:extLst>
              <a:ext uri="{FF2B5EF4-FFF2-40B4-BE49-F238E27FC236}">
                <a16:creationId xmlns:a16="http://schemas.microsoft.com/office/drawing/2014/main" id="{95EBEF67-1D90-5D54-354B-6412957B3BD7}"/>
              </a:ext>
            </a:extLst>
          </p:cNvPr>
          <p:cNvSpPr>
            <a:spLocks noGrp="1"/>
          </p:cNvSpPr>
          <p:nvPr>
            <p:ph type="ftr" sz="quarter" idx="11"/>
          </p:nvPr>
        </p:nvSpPr>
        <p:spPr/>
        <p:txBody>
          <a:bodyPr/>
          <a:lstStyle/>
          <a:p>
            <a:r>
              <a:rPr lang="en-US"/>
              <a:t>SAMPLE FOOTER TEXT</a:t>
            </a:r>
          </a:p>
        </p:txBody>
      </p:sp>
      <p:sp>
        <p:nvSpPr>
          <p:cNvPr id="12" name="Date Placeholder 11">
            <a:extLst>
              <a:ext uri="{FF2B5EF4-FFF2-40B4-BE49-F238E27FC236}">
                <a16:creationId xmlns:a16="http://schemas.microsoft.com/office/drawing/2014/main" id="{287A7C1D-E0BF-03ED-4BF5-BD5B7A5E2C20}"/>
              </a:ext>
            </a:extLst>
          </p:cNvPr>
          <p:cNvSpPr>
            <a:spLocks noGrp="1"/>
          </p:cNvSpPr>
          <p:nvPr>
            <p:ph type="dt" sz="half" idx="10"/>
          </p:nvPr>
        </p:nvSpPr>
        <p:spPr/>
        <p:txBody>
          <a:bodyPr/>
          <a:lstStyle/>
          <a:p>
            <a:fld id="{CFCAE280-1FAF-431A-AFCC-652D1D768935}" type="datetime1">
              <a:rPr lang="en-US" smtClean="0"/>
              <a:t>12/9/2025</a:t>
            </a:fld>
            <a:endParaRPr lang="en-US"/>
          </a:p>
        </p:txBody>
      </p:sp>
      <p:sp>
        <p:nvSpPr>
          <p:cNvPr id="14" name="Slide Number Placeholder 13">
            <a:extLst>
              <a:ext uri="{FF2B5EF4-FFF2-40B4-BE49-F238E27FC236}">
                <a16:creationId xmlns:a16="http://schemas.microsoft.com/office/drawing/2014/main" id="{F13DCCFC-6C6C-BEE4-3288-E22430B7B05B}"/>
              </a:ext>
            </a:extLst>
          </p:cNvPr>
          <p:cNvSpPr>
            <a:spLocks noGrp="1"/>
          </p:cNvSpPr>
          <p:nvPr>
            <p:ph type="sldNum" sz="quarter" idx="12"/>
          </p:nvPr>
        </p:nvSpPr>
        <p:spPr/>
        <p:txBody>
          <a:bodyPr/>
          <a:lstStyle/>
          <a:p>
            <a:fld id="{CC057153-B650-4DEB-B370-79DDCFDCE934}" type="slidenum">
              <a:rPr lang="en-US" smtClean="0"/>
              <a:pPr/>
              <a:t>‹#›</a:t>
            </a:fld>
            <a:endParaRPr lang="en-US"/>
          </a:p>
        </p:txBody>
      </p:sp>
      <p:grpSp>
        <p:nvGrpSpPr>
          <p:cNvPr id="9" name="Group 8">
            <a:extLst>
              <a:ext uri="{FF2B5EF4-FFF2-40B4-BE49-F238E27FC236}">
                <a16:creationId xmlns:a16="http://schemas.microsoft.com/office/drawing/2014/main" id="{9B2419B5-61E2-FD73-4DC0-6BD4FEA22BC7}"/>
              </a:ext>
            </a:extLst>
          </p:cNvPr>
          <p:cNvGrpSpPr/>
          <p:nvPr/>
        </p:nvGrpSpPr>
        <p:grpSpPr>
          <a:xfrm>
            <a:off x="3357372" y="400050"/>
            <a:ext cx="5477256" cy="6053507"/>
            <a:chOff x="3357372" y="400050"/>
            <a:chExt cx="5477256" cy="6053507"/>
          </a:xfrm>
        </p:grpSpPr>
        <p:sp>
          <p:nvSpPr>
            <p:cNvPr id="8" name="Oval 7">
              <a:extLst>
                <a:ext uri="{FF2B5EF4-FFF2-40B4-BE49-F238E27FC236}">
                  <a16:creationId xmlns:a16="http://schemas.microsoft.com/office/drawing/2014/main" id="{4A04066B-2A84-9323-C5DA-5B348302F471}"/>
                </a:ext>
              </a:extLst>
            </p:cNvPr>
            <p:cNvSpPr>
              <a:spLocks noChangeAspect="1"/>
            </p:cNvSpPr>
            <p:nvPr/>
          </p:nvSpPr>
          <p:spPr>
            <a:xfrm>
              <a:off x="3357372" y="690372"/>
              <a:ext cx="5477256" cy="5477256"/>
            </a:xfrm>
            <a:prstGeom prst="ellipse">
              <a:avLst/>
            </a:pr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E90D9250-FE41-6A62-63E0-45557F7A8217}"/>
                </a:ext>
              </a:extLst>
            </p:cNvPr>
            <p:cNvCxnSpPr>
              <a:cxnSpLocks/>
            </p:cNvCxnSpPr>
            <p:nvPr/>
          </p:nvCxnSpPr>
          <p:spPr>
            <a:xfrm>
              <a:off x="6096000" y="400050"/>
              <a:ext cx="0" cy="29032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FB5D07D-F48B-B558-CC22-73A8D1D25CEC}"/>
                </a:ext>
              </a:extLst>
            </p:cNvPr>
            <p:cNvCxnSpPr>
              <a:cxnSpLocks/>
            </p:cNvCxnSpPr>
            <p:nvPr/>
          </p:nvCxnSpPr>
          <p:spPr>
            <a:xfrm>
              <a:off x="6096000" y="6163235"/>
              <a:ext cx="0" cy="29032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 name="Group 2">
            <a:extLst>
              <a:ext uri="{FF2B5EF4-FFF2-40B4-BE49-F238E27FC236}">
                <a16:creationId xmlns:a16="http://schemas.microsoft.com/office/drawing/2014/main" id="{1A553EE4-7656-051D-B9EA-5CE4DF67F1BC}"/>
              </a:ext>
            </a:extLst>
          </p:cNvPr>
          <p:cNvGrpSpPr/>
          <p:nvPr/>
        </p:nvGrpSpPr>
        <p:grpSpPr>
          <a:xfrm>
            <a:off x="803185" y="0"/>
            <a:ext cx="10585629" cy="6858000"/>
            <a:chOff x="803185" y="0"/>
            <a:chExt cx="10585629" cy="6858000"/>
          </a:xfrm>
        </p:grpSpPr>
        <p:cxnSp>
          <p:nvCxnSpPr>
            <p:cNvPr id="4" name="Straight Connector 3">
              <a:extLst>
                <a:ext uri="{FF2B5EF4-FFF2-40B4-BE49-F238E27FC236}">
                  <a16:creationId xmlns:a16="http://schemas.microsoft.com/office/drawing/2014/main" id="{EB995F0C-E3CB-71F5-AA4A-3E0C2250F6DF}"/>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24E96190-C8C5-5A5E-583F-A1FA14CA5309}"/>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333EFCA-48D0-CA03-8F58-5201249ED945}"/>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38BC0BD-74F3-CF74-E3F6-B1AB06325360}"/>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8127381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ection Header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3947160" y="1463040"/>
            <a:ext cx="4297680" cy="3931920"/>
          </a:xfrm>
        </p:spPr>
        <p:txBody>
          <a:bodyPr anchor="ctr" anchorCtr="0">
            <a:normAutofit/>
          </a:bodyPr>
          <a:lstStyle>
            <a:lvl1pPr algn="ctr">
              <a:defRPr sz="5000"/>
            </a:lvl1pPr>
          </a:lstStyle>
          <a:p>
            <a:r>
              <a:rPr lang="en-US"/>
              <a:t>Click to edit Master title style</a:t>
            </a:r>
          </a:p>
        </p:txBody>
      </p:sp>
      <p:sp>
        <p:nvSpPr>
          <p:cNvPr id="13" name="Footer Placeholder 12">
            <a:extLst>
              <a:ext uri="{FF2B5EF4-FFF2-40B4-BE49-F238E27FC236}">
                <a16:creationId xmlns:a16="http://schemas.microsoft.com/office/drawing/2014/main" id="{95EBEF67-1D90-5D54-354B-6412957B3BD7}"/>
              </a:ext>
            </a:extLst>
          </p:cNvPr>
          <p:cNvSpPr>
            <a:spLocks noGrp="1"/>
          </p:cNvSpPr>
          <p:nvPr>
            <p:ph type="ftr" sz="quarter" idx="11"/>
          </p:nvPr>
        </p:nvSpPr>
        <p:spPr/>
        <p:txBody>
          <a:bodyPr/>
          <a:lstStyle/>
          <a:p>
            <a:r>
              <a:rPr lang="en-US"/>
              <a:t>SAMPLE FOOTER TEXT</a:t>
            </a:r>
          </a:p>
        </p:txBody>
      </p:sp>
      <p:sp>
        <p:nvSpPr>
          <p:cNvPr id="12" name="Date Placeholder 11">
            <a:extLst>
              <a:ext uri="{FF2B5EF4-FFF2-40B4-BE49-F238E27FC236}">
                <a16:creationId xmlns:a16="http://schemas.microsoft.com/office/drawing/2014/main" id="{287A7C1D-E0BF-03ED-4BF5-BD5B7A5E2C20}"/>
              </a:ext>
            </a:extLst>
          </p:cNvPr>
          <p:cNvSpPr>
            <a:spLocks noGrp="1"/>
          </p:cNvSpPr>
          <p:nvPr>
            <p:ph type="dt" sz="half" idx="10"/>
          </p:nvPr>
        </p:nvSpPr>
        <p:spPr/>
        <p:txBody>
          <a:bodyPr/>
          <a:lstStyle/>
          <a:p>
            <a:fld id="{332B1AC0-F140-4CFD-8DB3-1250D01F4A17}" type="datetime1">
              <a:rPr lang="en-US" smtClean="0"/>
              <a:t>12/9/2025</a:t>
            </a:fld>
            <a:endParaRPr lang="en-US"/>
          </a:p>
        </p:txBody>
      </p:sp>
      <p:sp>
        <p:nvSpPr>
          <p:cNvPr id="14" name="Slide Number Placeholder 13">
            <a:extLst>
              <a:ext uri="{FF2B5EF4-FFF2-40B4-BE49-F238E27FC236}">
                <a16:creationId xmlns:a16="http://schemas.microsoft.com/office/drawing/2014/main" id="{F13DCCFC-6C6C-BEE4-3288-E22430B7B05B}"/>
              </a:ext>
            </a:extLst>
          </p:cNvPr>
          <p:cNvSpPr>
            <a:spLocks noGrp="1"/>
          </p:cNvSpPr>
          <p:nvPr>
            <p:ph type="sldNum" sz="quarter" idx="12"/>
          </p:nvPr>
        </p:nvSpPr>
        <p:spPr/>
        <p:txBody>
          <a:bodyPr/>
          <a:lstStyle/>
          <a:p>
            <a:fld id="{CC057153-B650-4DEB-B370-79DDCFDCE934}" type="slidenum">
              <a:rPr lang="en-US" smtClean="0"/>
              <a:pPr/>
              <a:t>‹#›</a:t>
            </a:fld>
            <a:endParaRPr lang="en-US"/>
          </a:p>
        </p:txBody>
      </p:sp>
      <p:sp>
        <p:nvSpPr>
          <p:cNvPr id="8" name="Oval 7">
            <a:extLst>
              <a:ext uri="{FF2B5EF4-FFF2-40B4-BE49-F238E27FC236}">
                <a16:creationId xmlns:a16="http://schemas.microsoft.com/office/drawing/2014/main" id="{4A04066B-2A84-9323-C5DA-5B348302F471}"/>
              </a:ext>
            </a:extLst>
          </p:cNvPr>
          <p:cNvSpPr>
            <a:spLocks noChangeAspect="1"/>
          </p:cNvSpPr>
          <p:nvPr/>
        </p:nvSpPr>
        <p:spPr>
          <a:xfrm>
            <a:off x="3069336" y="402336"/>
            <a:ext cx="6053328" cy="6053328"/>
          </a:xfrm>
          <a:prstGeom prst="ellipse">
            <a:avLst/>
          </a:pr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a:extLst>
              <a:ext uri="{FF2B5EF4-FFF2-40B4-BE49-F238E27FC236}">
                <a16:creationId xmlns:a16="http://schemas.microsoft.com/office/drawing/2014/main" id="{5B1BE2BD-7F8B-7C22-CFB1-672436A435C5}"/>
              </a:ext>
            </a:extLst>
          </p:cNvPr>
          <p:cNvCxnSpPr>
            <a:cxnSpLocks/>
            <a:endCxn id="8" idx="0"/>
          </p:cNvCxnSpPr>
          <p:nvPr/>
        </p:nvCxnSpPr>
        <p:spPr>
          <a:xfrm>
            <a:off x="6096000" y="0"/>
            <a:ext cx="0" cy="4023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93605ED7-A153-EC6F-5FAD-36B4B4358E06}"/>
              </a:ext>
            </a:extLst>
          </p:cNvPr>
          <p:cNvCxnSpPr>
            <a:cxnSpLocks/>
            <a:stCxn id="8" idx="4"/>
          </p:cNvCxnSpPr>
          <p:nvPr/>
        </p:nvCxnSpPr>
        <p:spPr>
          <a:xfrm>
            <a:off x="6096000" y="6455664"/>
            <a:ext cx="0" cy="4023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3C8215DB-D097-7C38-9C71-D1CFEFEF6A85}"/>
              </a:ext>
            </a:extLst>
          </p:cNvPr>
          <p:cNvGrpSpPr/>
          <p:nvPr/>
        </p:nvGrpSpPr>
        <p:grpSpPr>
          <a:xfrm>
            <a:off x="803185" y="0"/>
            <a:ext cx="10585629" cy="6858000"/>
            <a:chOff x="803185" y="0"/>
            <a:chExt cx="10585629" cy="6858000"/>
          </a:xfrm>
        </p:grpSpPr>
        <p:cxnSp>
          <p:nvCxnSpPr>
            <p:cNvPr id="6" name="Straight Connector 5">
              <a:extLst>
                <a:ext uri="{FF2B5EF4-FFF2-40B4-BE49-F238E27FC236}">
                  <a16:creationId xmlns:a16="http://schemas.microsoft.com/office/drawing/2014/main" id="{E0A25622-E70C-87A2-8948-57015501A771}"/>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6BC90E86-9351-B357-1E5C-6FFBE66DCF88}"/>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002D9F6-1ABE-59A5-65EE-083DC0F5BBAD}"/>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95F9938-96CE-D789-BC11-3480B8489FD3}"/>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591781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Agenda">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1255032" y="862335"/>
            <a:ext cx="4389120" cy="5120640"/>
          </a:xfrm>
        </p:spPr>
        <p:txBody>
          <a:bodyPr anchor="ctr" anchorCtr="0">
            <a:normAutofit/>
          </a:bodyPr>
          <a:lstStyle>
            <a:lvl1pPr algn="ctr">
              <a:defRPr sz="4000">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547100" y="816615"/>
            <a:ext cx="4389120" cy="5212080"/>
          </a:xfrm>
        </p:spPr>
        <p:txBody>
          <a:bodyPr anchor="ctr" anchorCtr="0">
            <a:normAutofit/>
          </a:bodyPr>
          <a:lstStyle>
            <a:lvl1pPr marL="285750" indent="-285750">
              <a:buFont typeface="Arial" panose="020B0604020202020204" pitchFamily="34" charset="0"/>
              <a:buChar char="•"/>
              <a:defRPr sz="1800">
                <a:solidFill>
                  <a:schemeClr val="tx1"/>
                </a:solidFill>
              </a:defRPr>
            </a:lvl1pPr>
            <a:lvl2pPr marL="514350" indent="-285750">
              <a:buFont typeface="Arial" panose="020B0604020202020204" pitchFamily="34" charset="0"/>
              <a:buChar char="•"/>
              <a:defRPr sz="16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lvl1pPr>
              <a:defRPr>
                <a:solidFill>
                  <a:schemeClr val="tx1"/>
                </a:solidFill>
              </a:defRPr>
            </a:lvl1pPr>
          </a:lstStyle>
          <a:p>
            <a:fld id="{BD9D700C-85B2-47B3-997E-E13950E22DFB}" type="datetime1">
              <a:rPr lang="en-US" smtClean="0"/>
              <a:t>12/9/2025</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grpSp>
        <p:nvGrpSpPr>
          <p:cNvPr id="6" name="Group 5">
            <a:extLst>
              <a:ext uri="{FF2B5EF4-FFF2-40B4-BE49-F238E27FC236}">
                <a16:creationId xmlns:a16="http://schemas.microsoft.com/office/drawing/2014/main" id="{5097BF5B-32BC-BBD0-CF2F-278F9759F7B8}"/>
              </a:ext>
            </a:extLst>
          </p:cNvPr>
          <p:cNvGrpSpPr/>
          <p:nvPr/>
        </p:nvGrpSpPr>
        <p:grpSpPr>
          <a:xfrm>
            <a:off x="803185" y="0"/>
            <a:ext cx="10585629" cy="6858000"/>
            <a:chOff x="803185" y="0"/>
            <a:chExt cx="10585629" cy="6858000"/>
          </a:xfrm>
        </p:grpSpPr>
        <p:cxnSp>
          <p:nvCxnSpPr>
            <p:cNvPr id="8" name="Straight Connector 7">
              <a:extLst>
                <a:ext uri="{FF2B5EF4-FFF2-40B4-BE49-F238E27FC236}">
                  <a16:creationId xmlns:a16="http://schemas.microsoft.com/office/drawing/2014/main" id="{1B8C6683-0AEB-503B-BAF1-51DAAF22F621}"/>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B2043B3-B90B-491D-9203-45C5F867EC80}"/>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AE574BD-DC36-6D57-B675-4DC205A2F99C}"/>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D0042C9-94A3-B61B-E948-DEAD329E8578}"/>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4" name="Straight Connector 13">
            <a:extLst>
              <a:ext uri="{FF2B5EF4-FFF2-40B4-BE49-F238E27FC236}">
                <a16:creationId xmlns:a16="http://schemas.microsoft.com/office/drawing/2014/main" id="{2D93BD77-3686-B555-2FC0-ACF67E598393}"/>
              </a:ext>
            </a:extLst>
          </p:cNvPr>
          <p:cNvCxnSpPr>
            <a:cxnSpLocks/>
          </p:cNvCxnSpPr>
          <p:nvPr/>
        </p:nvCxnSpPr>
        <p:spPr>
          <a:xfrm>
            <a:off x="6096000" y="402336"/>
            <a:ext cx="0" cy="6053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4065497"/>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genda with Pictur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600623" y="822960"/>
            <a:ext cx="4342337" cy="2103120"/>
          </a:xfrm>
        </p:spPr>
        <p:txBody>
          <a:bodyPr anchor="t" anchorCtr="0">
            <a:normAutofit/>
          </a:bodyPr>
          <a:lstStyle>
            <a:lvl1pPr>
              <a:defRPr sz="4000">
                <a:solidFill>
                  <a:schemeClr val="tx1"/>
                </a:solidFill>
              </a:defRPr>
            </a:lvl1pPr>
          </a:lstStyle>
          <a:p>
            <a:r>
              <a:rPr lang="en-US"/>
              <a:t>Click to edit Master title style</a:t>
            </a:r>
          </a:p>
        </p:txBody>
      </p:sp>
      <p:sp>
        <p:nvSpPr>
          <p:cNvPr id="10" name="Footer Placeholder 9">
            <a:extLst>
              <a:ext uri="{FF2B5EF4-FFF2-40B4-BE49-F238E27FC236}">
                <a16:creationId xmlns:a16="http://schemas.microsoft.com/office/drawing/2014/main" id="{89E984F9-2199-EBFA-F2CC-8763C190A200}"/>
              </a:ext>
            </a:extLst>
          </p:cNvPr>
          <p:cNvSpPr>
            <a:spLocks noGrp="1"/>
          </p:cNvSpPr>
          <p:nvPr>
            <p:ph type="ftr" sz="quarter" idx="16"/>
          </p:nvPr>
        </p:nvSpPr>
        <p:spPr/>
        <p:txBody>
          <a:bodyPr/>
          <a:lstStyle>
            <a:lvl1pPr>
              <a:defRPr>
                <a:solidFill>
                  <a:schemeClr val="tx1"/>
                </a:solidFill>
              </a:defRPr>
            </a:lvl1pPr>
          </a:lstStyle>
          <a:p>
            <a:r>
              <a:rPr lang="en-US"/>
              <a:t>SAMPLE FOOTER TEXT</a:t>
            </a:r>
          </a:p>
        </p:txBody>
      </p:sp>
      <p:sp>
        <p:nvSpPr>
          <p:cNvPr id="6" name="Picture Placeholder 10">
            <a:extLst>
              <a:ext uri="{FF2B5EF4-FFF2-40B4-BE49-F238E27FC236}">
                <a16:creationId xmlns:a16="http://schemas.microsoft.com/office/drawing/2014/main" id="{3699909B-C939-96B1-BC6D-ADAB553102ED}"/>
              </a:ext>
            </a:extLst>
          </p:cNvPr>
          <p:cNvSpPr>
            <a:spLocks noGrp="1"/>
          </p:cNvSpPr>
          <p:nvPr>
            <p:ph type="pic" sz="quarter" idx="14" hasCustomPrompt="1"/>
          </p:nvPr>
        </p:nvSpPr>
        <p:spPr>
          <a:xfrm>
            <a:off x="804672" y="402336"/>
            <a:ext cx="5289176" cy="6053328"/>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r="1" b="2"/>
            </a:stretch>
          </a:blipFill>
        </p:spPr>
        <p:txBody>
          <a:bodyPr/>
          <a:lstStyle>
            <a:lvl1pPr marL="0" indent="0">
              <a:buNone/>
              <a:defRPr/>
            </a:lvl1pPr>
          </a:lstStyle>
          <a:p>
            <a:r>
              <a:rPr lang="en-US"/>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600623" y="3834765"/>
            <a:ext cx="4343400" cy="2103120"/>
          </a:xfrm>
        </p:spPr>
        <p:txBody>
          <a:bodyPr>
            <a:normAutofit/>
          </a:bodyPr>
          <a:lstStyle>
            <a:lvl1pPr marL="285750" indent="-285750">
              <a:lnSpc>
                <a:spcPct val="150000"/>
              </a:lnSpc>
              <a:buFont typeface="Arial" panose="020B0604020202020204" pitchFamily="34" charset="0"/>
              <a:buChar char="•"/>
              <a:defRPr sz="1800">
                <a:solidFill>
                  <a:schemeClr val="tx1"/>
                </a:solidFill>
              </a:defRPr>
            </a:lvl1pPr>
            <a:lvl2pPr marL="514350" indent="-285750">
              <a:lnSpc>
                <a:spcPct val="150000"/>
              </a:lnSpc>
              <a:buFont typeface="Arial" panose="020B0604020202020204" pitchFamily="34" charset="0"/>
              <a:buChar char="•"/>
              <a:defRPr sz="1600">
                <a:solidFill>
                  <a:schemeClr val="tx1"/>
                </a:solidFill>
              </a:defRPr>
            </a:lvl2pPr>
            <a:lvl3pPr marL="742950" indent="-285750">
              <a:lnSpc>
                <a:spcPct val="150000"/>
              </a:lnSpc>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8">
            <a:extLst>
              <a:ext uri="{FF2B5EF4-FFF2-40B4-BE49-F238E27FC236}">
                <a16:creationId xmlns:a16="http://schemas.microsoft.com/office/drawing/2014/main" id="{7D52F3B9-F3FC-C6BA-2D5C-232401B1DDB5}"/>
              </a:ext>
            </a:extLst>
          </p:cNvPr>
          <p:cNvSpPr>
            <a:spLocks noGrp="1"/>
          </p:cNvSpPr>
          <p:nvPr>
            <p:ph type="dt" sz="half" idx="15"/>
          </p:nvPr>
        </p:nvSpPr>
        <p:spPr/>
        <p:txBody>
          <a:bodyPr/>
          <a:lstStyle>
            <a:lvl1pPr>
              <a:defRPr>
                <a:solidFill>
                  <a:schemeClr val="tx1"/>
                </a:solidFill>
              </a:defRPr>
            </a:lvl1pPr>
          </a:lstStyle>
          <a:p>
            <a:fld id="{4480006D-ECDF-498D-B49A-7AD8A8EE5B1D}" type="datetime1">
              <a:rPr lang="en-US" smtClean="0"/>
              <a:t>12/9/2025</a:t>
            </a:fld>
            <a:endParaRPr lang="en-US"/>
          </a:p>
        </p:txBody>
      </p:sp>
      <p:sp>
        <p:nvSpPr>
          <p:cNvPr id="11" name="Slide Number Placeholder 10">
            <a:extLst>
              <a:ext uri="{FF2B5EF4-FFF2-40B4-BE49-F238E27FC236}">
                <a16:creationId xmlns:a16="http://schemas.microsoft.com/office/drawing/2014/main" id="{FAA914D9-9468-7038-39C3-3B639A66D86E}"/>
              </a:ext>
            </a:extLst>
          </p:cNvPr>
          <p:cNvSpPr>
            <a:spLocks noGrp="1"/>
          </p:cNvSpPr>
          <p:nvPr>
            <p:ph type="sldNum" sz="quarter" idx="17"/>
          </p:nvPr>
        </p:nvSpPr>
        <p:spPr/>
        <p:txBody>
          <a:bodyPr/>
          <a:lstStyle>
            <a:lvl1pPr>
              <a:defRPr>
                <a:solidFill>
                  <a:schemeClr val="tx1"/>
                </a:solidFill>
              </a:defRPr>
            </a:lvl1pPr>
          </a:lstStyle>
          <a:p>
            <a:fld id="{CC057153-B650-4DEB-B370-79DDCFDCE934}" type="slidenum">
              <a:rPr lang="en-US" smtClean="0"/>
              <a:pPr/>
              <a:t>‹#›</a:t>
            </a:fld>
            <a:endParaRPr lang="en-US"/>
          </a:p>
        </p:txBody>
      </p:sp>
      <p:grpSp>
        <p:nvGrpSpPr>
          <p:cNvPr id="14" name="Group 13">
            <a:extLst>
              <a:ext uri="{FF2B5EF4-FFF2-40B4-BE49-F238E27FC236}">
                <a16:creationId xmlns:a16="http://schemas.microsoft.com/office/drawing/2014/main" id="{B20CE65A-BB1E-AC85-3441-39F20A18F2A5}"/>
              </a:ext>
            </a:extLst>
          </p:cNvPr>
          <p:cNvGrpSpPr/>
          <p:nvPr/>
        </p:nvGrpSpPr>
        <p:grpSpPr>
          <a:xfrm>
            <a:off x="6093848" y="402336"/>
            <a:ext cx="5297241" cy="6053328"/>
            <a:chOff x="6093848" y="402336"/>
            <a:chExt cx="5297241" cy="6053328"/>
          </a:xfrm>
        </p:grpSpPr>
        <p:cxnSp>
          <p:nvCxnSpPr>
            <p:cNvPr id="8" name="Straight Connector 7">
              <a:extLst>
                <a:ext uri="{FF2B5EF4-FFF2-40B4-BE49-F238E27FC236}">
                  <a16:creationId xmlns:a16="http://schemas.microsoft.com/office/drawing/2014/main" id="{0B186CB7-6AEB-B743-4514-FD48EC8624B1}"/>
                </a:ext>
              </a:extLst>
            </p:cNvPr>
            <p:cNvCxnSpPr>
              <a:cxnSpLocks/>
            </p:cNvCxnSpPr>
            <p:nvPr/>
          </p:nvCxnSpPr>
          <p:spPr>
            <a:xfrm flipH="1">
              <a:off x="6093848" y="3425476"/>
              <a:ext cx="529724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6BA0EC0-9334-E3BD-A943-2A6CE641D18A}"/>
                </a:ext>
              </a:extLst>
            </p:cNvPr>
            <p:cNvCxnSpPr/>
            <p:nvPr/>
          </p:nvCxnSpPr>
          <p:spPr>
            <a:xfrm>
              <a:off x="6099748" y="402336"/>
              <a:ext cx="0" cy="6053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 name="Group 2">
            <a:extLst>
              <a:ext uri="{FF2B5EF4-FFF2-40B4-BE49-F238E27FC236}">
                <a16:creationId xmlns:a16="http://schemas.microsoft.com/office/drawing/2014/main" id="{3E199F47-2C0A-4C3F-B557-642A89A02175}"/>
              </a:ext>
            </a:extLst>
          </p:cNvPr>
          <p:cNvGrpSpPr/>
          <p:nvPr/>
        </p:nvGrpSpPr>
        <p:grpSpPr>
          <a:xfrm>
            <a:off x="803185" y="0"/>
            <a:ext cx="10585629" cy="6858000"/>
            <a:chOff x="803185" y="0"/>
            <a:chExt cx="10585629" cy="6858000"/>
          </a:xfrm>
        </p:grpSpPr>
        <p:cxnSp>
          <p:nvCxnSpPr>
            <p:cNvPr id="4" name="Straight Connector 3">
              <a:extLst>
                <a:ext uri="{FF2B5EF4-FFF2-40B4-BE49-F238E27FC236}">
                  <a16:creationId xmlns:a16="http://schemas.microsoft.com/office/drawing/2014/main" id="{487DDCC1-3A31-C96B-B944-3D034E35CE59}"/>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F521C807-39D4-D4AA-9527-8658CEF781DA}"/>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2E28386-8201-E969-93C4-035054A6593B}"/>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15476B2-B1B9-0305-3417-F5958B27BB8F}"/>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93378649"/>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2">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300752" y="816615"/>
            <a:ext cx="4297680" cy="5212080"/>
          </a:xfrm>
        </p:spPr>
        <p:txBody>
          <a:bodyPr anchor="ctr" anchorCtr="0">
            <a:normAutofit/>
          </a:bodyPr>
          <a:lstStyle>
            <a:lvl1pPr algn="ctr">
              <a:defRPr sz="40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10" name="Content Placeholder 9">
            <a:extLst>
              <a:ext uri="{FF2B5EF4-FFF2-40B4-BE49-F238E27FC236}">
                <a16:creationId xmlns:a16="http://schemas.microsoft.com/office/drawing/2014/main" id="{E79C5E13-DAC4-195E-1928-8B3D9E93B84D}"/>
              </a:ext>
            </a:extLst>
          </p:cNvPr>
          <p:cNvSpPr>
            <a:spLocks noGrp="1"/>
          </p:cNvSpPr>
          <p:nvPr>
            <p:ph sz="quarter" idx="14"/>
          </p:nvPr>
        </p:nvSpPr>
        <p:spPr>
          <a:xfrm>
            <a:off x="6604000" y="2184400"/>
            <a:ext cx="4298950" cy="2468563"/>
          </a:xfrm>
        </p:spPr>
        <p:txBody>
          <a:bodyPr anchor="ct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8460E92D-E4AA-41FD-9964-35C75C9EC117}" type="datetime1">
              <a:rPr lang="en-US" smtClean="0"/>
              <a:t>12/9/2025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grpSp>
        <p:nvGrpSpPr>
          <p:cNvPr id="13" name="Group 12">
            <a:extLst>
              <a:ext uri="{FF2B5EF4-FFF2-40B4-BE49-F238E27FC236}">
                <a16:creationId xmlns:a16="http://schemas.microsoft.com/office/drawing/2014/main" id="{5D4AF90E-26F2-BCC1-1730-ECA670AFE5A9}"/>
              </a:ext>
            </a:extLst>
          </p:cNvPr>
          <p:cNvGrpSpPr/>
          <p:nvPr/>
        </p:nvGrpSpPr>
        <p:grpSpPr>
          <a:xfrm>
            <a:off x="803185" y="0"/>
            <a:ext cx="10585629" cy="6858000"/>
            <a:chOff x="803185" y="0"/>
            <a:chExt cx="10585629" cy="6858000"/>
          </a:xfrm>
        </p:grpSpPr>
        <p:cxnSp>
          <p:nvCxnSpPr>
            <p:cNvPr id="14" name="Straight Connector 13">
              <a:extLst>
                <a:ext uri="{FF2B5EF4-FFF2-40B4-BE49-F238E27FC236}">
                  <a16:creationId xmlns:a16="http://schemas.microsoft.com/office/drawing/2014/main" id="{387397F7-ED9A-8F00-3F67-261E1D3015B7}"/>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DFA2613-2C66-F678-F8F9-98BC7AA76A7A}"/>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9C37B4F-9C8D-F842-D910-EFB122B37BA4}"/>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9ABB5DB-6C07-7796-F8FD-C5EF39B54DCA}"/>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3" name="Straight Connector 2">
            <a:extLst>
              <a:ext uri="{FF2B5EF4-FFF2-40B4-BE49-F238E27FC236}">
                <a16:creationId xmlns:a16="http://schemas.microsoft.com/office/drawing/2014/main" id="{F1FF3CE0-FE95-A5D4-5EF7-60EA03431A10}"/>
              </a:ext>
            </a:extLst>
          </p:cNvPr>
          <p:cNvCxnSpPr>
            <a:cxnSpLocks/>
          </p:cNvCxnSpPr>
          <p:nvPr/>
        </p:nvCxnSpPr>
        <p:spPr>
          <a:xfrm>
            <a:off x="6096000" y="402336"/>
            <a:ext cx="0" cy="6053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4571160"/>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3">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300752" y="816615"/>
            <a:ext cx="4297680" cy="5212080"/>
          </a:xfrm>
        </p:spPr>
        <p:txBody>
          <a:bodyPr anchor="ctr" anchorCtr="0">
            <a:normAutofit/>
          </a:bodyPr>
          <a:lstStyle>
            <a:lvl1pPr algn="ctr">
              <a:defRPr sz="40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789369" y="1045029"/>
            <a:ext cx="3900879" cy="4663440"/>
          </a:xfrm>
        </p:spPr>
        <p:txBody>
          <a:bodyPr anchor="ctr" anchorCtr="0">
            <a:norm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A06A85BB-A416-4D3A-9A4F-C028C19B4D1D}" type="datetime1">
              <a:rPr lang="en-US" smtClean="0"/>
              <a:t>12/9/2025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11" name="Straight Connector 10">
            <a:extLst>
              <a:ext uri="{FF2B5EF4-FFF2-40B4-BE49-F238E27FC236}">
                <a16:creationId xmlns:a16="http://schemas.microsoft.com/office/drawing/2014/main" id="{382062BE-564D-E723-4D32-E97A7D6D9BFF}"/>
              </a:ext>
            </a:extLst>
          </p:cNvPr>
          <p:cNvCxnSpPr>
            <a:cxnSpLocks/>
          </p:cNvCxnSpPr>
          <p:nvPr/>
        </p:nvCxnSpPr>
        <p:spPr>
          <a:xfrm>
            <a:off x="6096000" y="402336"/>
            <a:ext cx="0" cy="6053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8724391A-72C8-59EB-093A-7DB51C79B077}"/>
              </a:ext>
            </a:extLst>
          </p:cNvPr>
          <p:cNvGrpSpPr/>
          <p:nvPr/>
        </p:nvGrpSpPr>
        <p:grpSpPr>
          <a:xfrm>
            <a:off x="803185" y="0"/>
            <a:ext cx="10585629" cy="6858000"/>
            <a:chOff x="803185" y="0"/>
            <a:chExt cx="10585629" cy="6858000"/>
          </a:xfrm>
        </p:grpSpPr>
        <p:cxnSp>
          <p:nvCxnSpPr>
            <p:cNvPr id="14" name="Straight Connector 13">
              <a:extLst>
                <a:ext uri="{FF2B5EF4-FFF2-40B4-BE49-F238E27FC236}">
                  <a16:creationId xmlns:a16="http://schemas.microsoft.com/office/drawing/2014/main" id="{8EFAD0B9-5EED-C0C3-D1D9-648F10ED7BE6}"/>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BB9583C-8B41-3D50-9FDD-E26958D31AFD}"/>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FEAC0D2-6922-25FF-877D-8CDA3D65C5E1}"/>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28399D9-F337-D887-E4B6-C348B7A96292}"/>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32314617"/>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4">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255032" y="816615"/>
            <a:ext cx="4389120" cy="5212080"/>
          </a:xfrm>
        </p:spPr>
        <p:txBody>
          <a:bodyPr anchor="ctr" anchorCtr="0">
            <a:normAutofit/>
          </a:bodyPr>
          <a:lstStyle>
            <a:lvl1pPr algn="ctr">
              <a:defRPr sz="40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9" name="Content Placeholder 8">
            <a:extLst>
              <a:ext uri="{FF2B5EF4-FFF2-40B4-BE49-F238E27FC236}">
                <a16:creationId xmlns:a16="http://schemas.microsoft.com/office/drawing/2014/main" id="{14BC836E-EE23-E8E8-F704-10EB1EBA0744}"/>
              </a:ext>
            </a:extLst>
          </p:cNvPr>
          <p:cNvSpPr>
            <a:spLocks noGrp="1"/>
          </p:cNvSpPr>
          <p:nvPr>
            <p:ph sz="quarter" idx="14"/>
          </p:nvPr>
        </p:nvSpPr>
        <p:spPr>
          <a:xfrm>
            <a:off x="6545248" y="816615"/>
            <a:ext cx="4389104" cy="5224768"/>
          </a:xfrm>
        </p:spPr>
        <p:txBody>
          <a:bodyPr anchor="ct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084575EC-B9BE-45B3-8586-C8BE8EAAAFBE}" type="datetime1">
              <a:rPr lang="en-US" smtClean="0"/>
              <a:t>12/9/2025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12" name="Straight Connector 11">
            <a:extLst>
              <a:ext uri="{FF2B5EF4-FFF2-40B4-BE49-F238E27FC236}">
                <a16:creationId xmlns:a16="http://schemas.microsoft.com/office/drawing/2014/main" id="{8535B3E4-3247-E935-5816-43C07DF6498F}"/>
              </a:ext>
            </a:extLst>
          </p:cNvPr>
          <p:cNvCxnSpPr>
            <a:cxnSpLocks/>
          </p:cNvCxnSpPr>
          <p:nvPr/>
        </p:nvCxnSpPr>
        <p:spPr>
          <a:xfrm>
            <a:off x="6096000" y="402336"/>
            <a:ext cx="0" cy="605332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C80567FB-D8E5-4494-8865-28151857CC4C}"/>
              </a:ext>
            </a:extLst>
          </p:cNvPr>
          <p:cNvGrpSpPr/>
          <p:nvPr/>
        </p:nvGrpSpPr>
        <p:grpSpPr>
          <a:xfrm>
            <a:off x="803185" y="0"/>
            <a:ext cx="10585629" cy="6858000"/>
            <a:chOff x="803185" y="0"/>
            <a:chExt cx="10585629" cy="6858000"/>
          </a:xfrm>
        </p:grpSpPr>
        <p:cxnSp>
          <p:nvCxnSpPr>
            <p:cNvPr id="15" name="Straight Connector 14">
              <a:extLst>
                <a:ext uri="{FF2B5EF4-FFF2-40B4-BE49-F238E27FC236}">
                  <a16:creationId xmlns:a16="http://schemas.microsoft.com/office/drawing/2014/main" id="{312D679A-B370-3459-D826-984A8FAAB543}"/>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A0B87DB-56D9-FC57-14D7-948086B86C1B}"/>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510EE14-987F-5583-91B2-3C68EE913C11}"/>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1296E2B-A6A5-A82B-D158-69450A5EA394}"/>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90716525"/>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5">
    <p:bg>
      <p:bgPr>
        <a:solidFill>
          <a:schemeClr val="accent3"/>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1BE259E-88AB-BB2B-BAA5-9AF1880F5457}"/>
              </a:ext>
            </a:extLst>
          </p:cNvPr>
          <p:cNvSpPr>
            <a:spLocks noGrp="1"/>
          </p:cNvSpPr>
          <p:nvPr>
            <p:ph type="title"/>
          </p:nvPr>
        </p:nvSpPr>
        <p:spPr>
          <a:xfrm>
            <a:off x="1066800" y="640080"/>
            <a:ext cx="10058400" cy="731518"/>
          </a:xfrm>
        </p:spPr>
        <p:txBody>
          <a:body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1066800" y="1463040"/>
            <a:ext cx="10058400" cy="4389120"/>
          </a:xfrm>
        </p:spPr>
        <p:txBody>
          <a:bodyPr>
            <a:norm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4406CAD2-7B03-4F77-BEED-A9CE4E90E52C}" type="datetime1">
              <a:rPr lang="en-US" smtClean="0"/>
              <a:t>12/9/2025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grpSp>
        <p:nvGrpSpPr>
          <p:cNvPr id="13" name="Group 12">
            <a:extLst>
              <a:ext uri="{FF2B5EF4-FFF2-40B4-BE49-F238E27FC236}">
                <a16:creationId xmlns:a16="http://schemas.microsoft.com/office/drawing/2014/main" id="{70FE2746-CBB4-791D-92ED-7D4BA96D0C98}"/>
              </a:ext>
            </a:extLst>
          </p:cNvPr>
          <p:cNvGrpSpPr/>
          <p:nvPr/>
        </p:nvGrpSpPr>
        <p:grpSpPr>
          <a:xfrm>
            <a:off x="803185" y="0"/>
            <a:ext cx="10585629" cy="6858000"/>
            <a:chOff x="803185" y="0"/>
            <a:chExt cx="10585629" cy="6858000"/>
          </a:xfrm>
        </p:grpSpPr>
        <p:cxnSp>
          <p:nvCxnSpPr>
            <p:cNvPr id="14" name="Straight Connector 13">
              <a:extLst>
                <a:ext uri="{FF2B5EF4-FFF2-40B4-BE49-F238E27FC236}">
                  <a16:creationId xmlns:a16="http://schemas.microsoft.com/office/drawing/2014/main" id="{B872F8CD-9781-5B69-6A2F-ACD2927779DB}"/>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209B7C8-C55B-17E4-6C60-9C15BB7A632E}"/>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F0942E2-D6E0-4A3B-CF5E-C7A8F0B917C5}"/>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A5B6906-9443-FEB0-23E3-78142F3660A8}"/>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81634946"/>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6">
    <p:bg>
      <p:bgPr>
        <a:solidFill>
          <a:schemeClr val="accent3"/>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33C509E-C7AC-2821-160D-02A10B5843BE}"/>
              </a:ext>
            </a:extLst>
          </p:cNvPr>
          <p:cNvSpPr>
            <a:spLocks noGrp="1"/>
          </p:cNvSpPr>
          <p:nvPr>
            <p:ph type="title"/>
          </p:nvPr>
        </p:nvSpPr>
        <p:spPr>
          <a:xfrm>
            <a:off x="1069849" y="640080"/>
            <a:ext cx="10058400" cy="731519"/>
          </a:xfrm>
        </p:spPr>
        <p:txBody>
          <a:body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11" name="Content Placeholder 10">
            <a:extLst>
              <a:ext uri="{FF2B5EF4-FFF2-40B4-BE49-F238E27FC236}">
                <a16:creationId xmlns:a16="http://schemas.microsoft.com/office/drawing/2014/main" id="{B53C0EFA-B5AE-CA80-DC77-DA3E8AC5A304}"/>
              </a:ext>
            </a:extLst>
          </p:cNvPr>
          <p:cNvSpPr>
            <a:spLocks noGrp="1"/>
          </p:cNvSpPr>
          <p:nvPr>
            <p:ph sz="quarter" idx="14"/>
          </p:nvPr>
        </p:nvSpPr>
        <p:spPr>
          <a:xfrm>
            <a:off x="1069975" y="1463675"/>
            <a:ext cx="10052050" cy="4754563"/>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1E993171-6682-4BC9-9945-966126AB4B59}" type="datetime1">
              <a:rPr lang="en-US" smtClean="0"/>
              <a:t>12/9/2025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grpSp>
        <p:nvGrpSpPr>
          <p:cNvPr id="12" name="Group 11">
            <a:extLst>
              <a:ext uri="{FF2B5EF4-FFF2-40B4-BE49-F238E27FC236}">
                <a16:creationId xmlns:a16="http://schemas.microsoft.com/office/drawing/2014/main" id="{2D0433CD-47AD-50BF-BD73-0A8881E7799F}"/>
              </a:ext>
            </a:extLst>
          </p:cNvPr>
          <p:cNvGrpSpPr/>
          <p:nvPr/>
        </p:nvGrpSpPr>
        <p:grpSpPr>
          <a:xfrm>
            <a:off x="803185" y="0"/>
            <a:ext cx="10585629" cy="6858000"/>
            <a:chOff x="803185" y="0"/>
            <a:chExt cx="10585629" cy="6858000"/>
          </a:xfrm>
        </p:grpSpPr>
        <p:cxnSp>
          <p:nvCxnSpPr>
            <p:cNvPr id="13" name="Straight Connector 12">
              <a:extLst>
                <a:ext uri="{FF2B5EF4-FFF2-40B4-BE49-F238E27FC236}">
                  <a16:creationId xmlns:a16="http://schemas.microsoft.com/office/drawing/2014/main" id="{6F453102-CF88-5F5D-F01F-D55DFF9F821B}"/>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0331B85-F551-1D98-E249-E17615E9AA75}"/>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F1728A5-B526-3330-7A6A-8E6E4F5AB128}"/>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C48EDDF-9CB1-4C44-B1E2-CC97C6F10B36}"/>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88049251"/>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225002" y="786386"/>
            <a:ext cx="2769913" cy="1965960"/>
          </a:xfrm>
        </p:spPr>
        <p:txBody>
          <a:bodyPr anchor="b">
            <a:noAutofit/>
          </a:bodyPr>
          <a:lstStyle>
            <a:lvl1pPr>
              <a:defRPr sz="3200">
                <a:solidFill>
                  <a:schemeClr val="tx1"/>
                </a:solidFill>
              </a:defRPr>
            </a:lvl1pPr>
          </a:lstStyle>
          <a:p>
            <a:r>
              <a:rPr lang="en-US"/>
              <a:t>Click to edit Master title style</a:t>
            </a:r>
          </a:p>
        </p:txBody>
      </p:sp>
      <p:sp>
        <p:nvSpPr>
          <p:cNvPr id="9" name="Footer Placeholder 8">
            <a:extLst>
              <a:ext uri="{FF2B5EF4-FFF2-40B4-BE49-F238E27FC236}">
                <a16:creationId xmlns:a16="http://schemas.microsoft.com/office/drawing/2014/main" id="{160F07FB-C605-C475-2466-273F0A36622F}"/>
              </a:ext>
            </a:extLst>
          </p:cNvPr>
          <p:cNvSpPr>
            <a:spLocks noGrp="1"/>
          </p:cNvSpPr>
          <p:nvPr>
            <p:ph type="ftr" sz="quarter" idx="16"/>
          </p:nvPr>
        </p:nvSpPr>
        <p:spPr/>
        <p:txBody>
          <a:bodyPr/>
          <a:lstStyle>
            <a:lvl1pPr>
              <a:defRPr>
                <a:solidFill>
                  <a:schemeClr val="tx1"/>
                </a:solidFill>
              </a:defRPr>
            </a:lvl1pPr>
          </a:lstStyle>
          <a:p>
            <a:r>
              <a:rPr lang="en-US"/>
              <a:t>SAMPLE FOOTER TEXT</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4672" y="396510"/>
            <a:ext cx="6984300" cy="6056888"/>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l="278" t="97"/>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225002" y="2899068"/>
            <a:ext cx="2769913" cy="3154260"/>
          </a:xfrm>
        </p:spPr>
        <p:txBody>
          <a:bodyPr>
            <a:norm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967EAB-987E-5A82-3A52-4B05A2268E08}"/>
              </a:ext>
            </a:extLst>
          </p:cNvPr>
          <p:cNvSpPr>
            <a:spLocks noGrp="1"/>
          </p:cNvSpPr>
          <p:nvPr>
            <p:ph type="dt" sz="half" idx="15"/>
          </p:nvPr>
        </p:nvSpPr>
        <p:spPr/>
        <p:txBody>
          <a:bodyPr/>
          <a:lstStyle>
            <a:lvl1pPr>
              <a:defRPr>
                <a:solidFill>
                  <a:schemeClr val="tx1"/>
                </a:solidFill>
              </a:defRPr>
            </a:lvl1pPr>
          </a:lstStyle>
          <a:p>
            <a:fld id="{4AAA9ECC-469F-4B8E-BD34-07C4E8D3E99E}" type="datetime1">
              <a:rPr lang="en-US" smtClean="0"/>
              <a:t>12/9/2025</a:t>
            </a:fld>
            <a:endParaRPr lang="en-US"/>
          </a:p>
        </p:txBody>
      </p:sp>
      <p:sp>
        <p:nvSpPr>
          <p:cNvPr id="10" name="Slide Number Placeholder 9">
            <a:extLst>
              <a:ext uri="{FF2B5EF4-FFF2-40B4-BE49-F238E27FC236}">
                <a16:creationId xmlns:a16="http://schemas.microsoft.com/office/drawing/2014/main" id="{CDB01B09-0705-352B-A1FA-3E626EF06916}"/>
              </a:ext>
            </a:extLst>
          </p:cNvPr>
          <p:cNvSpPr>
            <a:spLocks noGrp="1"/>
          </p:cNvSpPr>
          <p:nvPr>
            <p:ph type="sldNum" sz="quarter" idx="17"/>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13" name="Straight Connector 12">
            <a:extLst>
              <a:ext uri="{FF2B5EF4-FFF2-40B4-BE49-F238E27FC236}">
                <a16:creationId xmlns:a16="http://schemas.microsoft.com/office/drawing/2014/main" id="{FCEB4D60-2464-A9C4-215B-159431C1081B}"/>
              </a:ext>
            </a:extLst>
          </p:cNvPr>
          <p:cNvCxnSpPr/>
          <p:nvPr/>
        </p:nvCxnSpPr>
        <p:spPr>
          <a:xfrm>
            <a:off x="7790269" y="402336"/>
            <a:ext cx="0" cy="6053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86F5C2EA-B780-9C9C-77C2-9C6E76A40453}"/>
              </a:ext>
            </a:extLst>
          </p:cNvPr>
          <p:cNvGrpSpPr/>
          <p:nvPr/>
        </p:nvGrpSpPr>
        <p:grpSpPr>
          <a:xfrm>
            <a:off x="803185" y="0"/>
            <a:ext cx="10585629" cy="6858000"/>
            <a:chOff x="803185" y="0"/>
            <a:chExt cx="10585629" cy="6858000"/>
          </a:xfrm>
        </p:grpSpPr>
        <p:cxnSp>
          <p:nvCxnSpPr>
            <p:cNvPr id="15" name="Straight Connector 14">
              <a:extLst>
                <a:ext uri="{FF2B5EF4-FFF2-40B4-BE49-F238E27FC236}">
                  <a16:creationId xmlns:a16="http://schemas.microsoft.com/office/drawing/2014/main" id="{D856C059-7605-4C77-F758-743839E07508}"/>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DD5A105-823E-7F57-9BD9-B921E9D0B77F}"/>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12C3FE9-B32A-64E0-FF0E-729AFCAC0FF0}"/>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29F84BA-E3BA-190A-D926-B57563866DF2}"/>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27093688"/>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2">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207008" y="786386"/>
            <a:ext cx="2733933" cy="1965960"/>
          </a:xfrm>
        </p:spPr>
        <p:txBody>
          <a:bodyPr anchor="b">
            <a:noAutofit/>
          </a:bodyPr>
          <a:lstStyle>
            <a:lvl1pPr>
              <a:defRPr sz="3200">
                <a:solidFill>
                  <a:schemeClr val="tx1"/>
                </a:solidFill>
              </a:defRPr>
            </a:lvl1pPr>
          </a:lstStyle>
          <a:p>
            <a:r>
              <a:rPr lang="en-US"/>
              <a:t>Click to edit Master title style</a:t>
            </a:r>
          </a:p>
        </p:txBody>
      </p:sp>
      <p:sp>
        <p:nvSpPr>
          <p:cNvPr id="9" name="Footer Placeholder 8">
            <a:extLst>
              <a:ext uri="{FF2B5EF4-FFF2-40B4-BE49-F238E27FC236}">
                <a16:creationId xmlns:a16="http://schemas.microsoft.com/office/drawing/2014/main" id="{160F07FB-C605-C475-2466-273F0A36622F}"/>
              </a:ext>
            </a:extLst>
          </p:cNvPr>
          <p:cNvSpPr>
            <a:spLocks noGrp="1"/>
          </p:cNvSpPr>
          <p:nvPr>
            <p:ph type="ftr" sz="quarter" idx="16"/>
          </p:nvPr>
        </p:nvSpPr>
        <p:spPr/>
        <p:txBody>
          <a:bodyPr/>
          <a:lstStyle>
            <a:lvl1pPr>
              <a:defRPr>
                <a:solidFill>
                  <a:schemeClr val="tx1"/>
                </a:solidFill>
              </a:defRPr>
            </a:lvl1pPr>
          </a:lstStyle>
          <a:p>
            <a:r>
              <a:rPr lang="en-US"/>
              <a:t>SAMPLE FOOTER TEXT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1207008" y="2899068"/>
            <a:ext cx="2733933" cy="3154260"/>
          </a:xfrm>
        </p:spPr>
        <p:txBody>
          <a:bodyPr>
            <a:norm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4397207" y="396510"/>
            <a:ext cx="6984300" cy="6056888"/>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l="278" t="97"/>
            </a:stretch>
          </a:blipFill>
        </p:spPr>
        <p:txBody>
          <a:bodyPr/>
          <a:lstStyle>
            <a:lvl1pPr marL="0" indent="0">
              <a:buNone/>
              <a:defRPr/>
            </a:lvl1pPr>
          </a:lstStyle>
          <a:p>
            <a:r>
              <a:rPr lang="en-US"/>
              <a:t> </a:t>
            </a:r>
          </a:p>
        </p:txBody>
      </p:sp>
      <p:sp>
        <p:nvSpPr>
          <p:cNvPr id="4" name="Date Placeholder 3">
            <a:extLst>
              <a:ext uri="{FF2B5EF4-FFF2-40B4-BE49-F238E27FC236}">
                <a16:creationId xmlns:a16="http://schemas.microsoft.com/office/drawing/2014/main" id="{9A967EAB-987E-5A82-3A52-4B05A2268E08}"/>
              </a:ext>
            </a:extLst>
          </p:cNvPr>
          <p:cNvSpPr>
            <a:spLocks noGrp="1"/>
          </p:cNvSpPr>
          <p:nvPr>
            <p:ph type="dt" sz="half" idx="15"/>
          </p:nvPr>
        </p:nvSpPr>
        <p:spPr/>
        <p:txBody>
          <a:bodyPr/>
          <a:lstStyle>
            <a:lvl1pPr>
              <a:defRPr>
                <a:solidFill>
                  <a:schemeClr val="tx1"/>
                </a:solidFill>
              </a:defRPr>
            </a:lvl1pPr>
          </a:lstStyle>
          <a:p>
            <a:fld id="{9DBD8752-7BE3-4D87-B742-4591FA880F2B}" type="datetime1">
              <a:rPr lang="en-US" smtClean="0"/>
              <a:t>12/9/2025</a:t>
            </a:fld>
            <a:endParaRPr lang="en-US"/>
          </a:p>
        </p:txBody>
      </p:sp>
      <p:sp>
        <p:nvSpPr>
          <p:cNvPr id="10" name="Slide Number Placeholder 9">
            <a:extLst>
              <a:ext uri="{FF2B5EF4-FFF2-40B4-BE49-F238E27FC236}">
                <a16:creationId xmlns:a16="http://schemas.microsoft.com/office/drawing/2014/main" id="{CDB01B09-0705-352B-A1FA-3E626EF06916}"/>
              </a:ext>
            </a:extLst>
          </p:cNvPr>
          <p:cNvSpPr>
            <a:spLocks noGrp="1"/>
          </p:cNvSpPr>
          <p:nvPr>
            <p:ph type="sldNum" sz="quarter" idx="17"/>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13" name="Straight Connector 12">
            <a:extLst>
              <a:ext uri="{FF2B5EF4-FFF2-40B4-BE49-F238E27FC236}">
                <a16:creationId xmlns:a16="http://schemas.microsoft.com/office/drawing/2014/main" id="{FCEB4D60-2464-A9C4-215B-159431C1081B}"/>
              </a:ext>
            </a:extLst>
          </p:cNvPr>
          <p:cNvCxnSpPr/>
          <p:nvPr/>
        </p:nvCxnSpPr>
        <p:spPr>
          <a:xfrm>
            <a:off x="4392440" y="402336"/>
            <a:ext cx="0" cy="6053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2B306094-CD46-FD37-15EF-7C5ED43D2E04}"/>
              </a:ext>
            </a:extLst>
          </p:cNvPr>
          <p:cNvGrpSpPr/>
          <p:nvPr/>
        </p:nvGrpSpPr>
        <p:grpSpPr>
          <a:xfrm>
            <a:off x="803185" y="0"/>
            <a:ext cx="10585629" cy="6858000"/>
            <a:chOff x="803185" y="0"/>
            <a:chExt cx="10585629" cy="6858000"/>
          </a:xfrm>
        </p:grpSpPr>
        <p:cxnSp>
          <p:nvCxnSpPr>
            <p:cNvPr id="15" name="Straight Connector 14">
              <a:extLst>
                <a:ext uri="{FF2B5EF4-FFF2-40B4-BE49-F238E27FC236}">
                  <a16:creationId xmlns:a16="http://schemas.microsoft.com/office/drawing/2014/main" id="{1313FC44-1419-B29C-2719-5D21B5FAB872}"/>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E635384-8C2F-F008-F19F-E7277C4CD824}"/>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F94D592-13C7-2B81-775C-17CEE45C6825}"/>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AAC0629-36FF-17F3-D1B6-1FFADC425E40}"/>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34693569"/>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3">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207008" y="4292076"/>
            <a:ext cx="3291840" cy="1737355"/>
          </a:xfrm>
        </p:spPr>
        <p:txBody>
          <a:bodyPr anchor="t">
            <a:normAutofit/>
          </a:bodyPr>
          <a:lstStyle>
            <a:lvl1pPr>
              <a:defRPr sz="3200">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15340" y="400050"/>
            <a:ext cx="10561320" cy="3602303"/>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b="-17566"/>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663440" y="4292076"/>
            <a:ext cx="6309360" cy="1737360"/>
          </a:xfrm>
        </p:spPr>
        <p:txBody>
          <a:bodyPr>
            <a:no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3ECE330D-E58C-4D6F-87CB-0ADC053EF516}" type="datetime1">
              <a:rPr lang="en-US" smtClean="0"/>
              <a:t>12/9/2025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4" name="Straight Connector 3">
            <a:extLst>
              <a:ext uri="{FF2B5EF4-FFF2-40B4-BE49-F238E27FC236}">
                <a16:creationId xmlns:a16="http://schemas.microsoft.com/office/drawing/2014/main" id="{0B41AB78-00EA-C6DB-5859-59235D680038}"/>
              </a:ext>
            </a:extLst>
          </p:cNvPr>
          <p:cNvCxnSpPr>
            <a:cxnSpLocks/>
          </p:cNvCxnSpPr>
          <p:nvPr/>
        </p:nvCxnSpPr>
        <p:spPr>
          <a:xfrm>
            <a:off x="803185" y="4018394"/>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E402F3EE-5A8F-A913-E4A4-DE5F2B1F2E2B}"/>
              </a:ext>
            </a:extLst>
          </p:cNvPr>
          <p:cNvGrpSpPr/>
          <p:nvPr/>
        </p:nvGrpSpPr>
        <p:grpSpPr>
          <a:xfrm>
            <a:off x="803185" y="0"/>
            <a:ext cx="10585629" cy="6858000"/>
            <a:chOff x="803185" y="0"/>
            <a:chExt cx="10585629" cy="6858000"/>
          </a:xfrm>
        </p:grpSpPr>
        <p:cxnSp>
          <p:nvCxnSpPr>
            <p:cNvPr id="9" name="Straight Connector 8">
              <a:extLst>
                <a:ext uri="{FF2B5EF4-FFF2-40B4-BE49-F238E27FC236}">
                  <a16:creationId xmlns:a16="http://schemas.microsoft.com/office/drawing/2014/main" id="{AFB51874-0819-129D-10E6-493F10681A3D}"/>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DDD5B01-D5A3-844C-1227-68F4BC230716}"/>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2B9A768-047B-4797-F4FA-1949EC09586C}"/>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5CE28C1-4A24-5039-21A3-CAB1FFE878CE}"/>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6843315"/>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4">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207008" y="786384"/>
            <a:ext cx="3291840" cy="1737360"/>
          </a:xfrm>
        </p:spPr>
        <p:txBody>
          <a:bodyPr anchor="t">
            <a:normAutofit/>
          </a:bodyPr>
          <a:lstStyle>
            <a:lvl1pPr>
              <a:defRPr sz="3200">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663440" y="786384"/>
            <a:ext cx="6309360" cy="1737360"/>
          </a:xfrm>
        </p:spPr>
        <p:txBody>
          <a:bodyPr>
            <a:no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0255FBD2-735E-C257-607E-CB2F585DBBEE}"/>
              </a:ext>
            </a:extLst>
          </p:cNvPr>
          <p:cNvSpPr>
            <a:spLocks noGrp="1"/>
          </p:cNvSpPr>
          <p:nvPr>
            <p:ph type="pic" sz="quarter" idx="15" hasCustomPrompt="1"/>
          </p:nvPr>
        </p:nvSpPr>
        <p:spPr>
          <a:xfrm>
            <a:off x="815340" y="2831629"/>
            <a:ext cx="10561320" cy="3602303"/>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b="-17566"/>
            </a:stretch>
          </a:blipFill>
        </p:spPr>
        <p:txBody>
          <a:bodyPr/>
          <a:lstStyle>
            <a:lvl1pPr marL="0" indent="0">
              <a:buNone/>
              <a:defRPr/>
            </a:lvl1pPr>
          </a:lstStyle>
          <a:p>
            <a:r>
              <a:rPr lang="en-US"/>
              <a:t> </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10CBDE9E-F3D4-4B19-8A53-22190533DBA9}" type="datetime1">
              <a:rPr lang="en-US" smtClean="0"/>
              <a:t>12/9/2025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4" name="Straight Connector 3">
            <a:extLst>
              <a:ext uri="{FF2B5EF4-FFF2-40B4-BE49-F238E27FC236}">
                <a16:creationId xmlns:a16="http://schemas.microsoft.com/office/drawing/2014/main" id="{0B41AB78-00EA-C6DB-5859-59235D680038}"/>
              </a:ext>
            </a:extLst>
          </p:cNvPr>
          <p:cNvCxnSpPr>
            <a:cxnSpLocks/>
          </p:cNvCxnSpPr>
          <p:nvPr/>
        </p:nvCxnSpPr>
        <p:spPr>
          <a:xfrm>
            <a:off x="803185" y="2802870"/>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E402F3EE-5A8F-A913-E4A4-DE5F2B1F2E2B}"/>
              </a:ext>
            </a:extLst>
          </p:cNvPr>
          <p:cNvGrpSpPr/>
          <p:nvPr/>
        </p:nvGrpSpPr>
        <p:grpSpPr>
          <a:xfrm>
            <a:off x="803185" y="0"/>
            <a:ext cx="10585629" cy="6858000"/>
            <a:chOff x="803185" y="0"/>
            <a:chExt cx="10585629" cy="6858000"/>
          </a:xfrm>
        </p:grpSpPr>
        <p:cxnSp>
          <p:nvCxnSpPr>
            <p:cNvPr id="9" name="Straight Connector 8">
              <a:extLst>
                <a:ext uri="{FF2B5EF4-FFF2-40B4-BE49-F238E27FC236}">
                  <a16:creationId xmlns:a16="http://schemas.microsoft.com/office/drawing/2014/main" id="{AFB51874-0819-129D-10E6-493F10681A3D}"/>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DDD5B01-D5A3-844C-1227-68F4BC230716}"/>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2B9A768-047B-4797-F4FA-1949EC09586C}"/>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5CE28C1-4A24-5039-21A3-CAB1FFE878CE}"/>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62788986"/>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5">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680960" y="786385"/>
            <a:ext cx="3291840" cy="1499615"/>
          </a:xfrm>
        </p:spPr>
        <p:txBody>
          <a:bodyPr anchor="b">
            <a:normAutofit/>
          </a:bodyPr>
          <a:lstStyle>
            <a:lvl1pPr>
              <a:defRPr sz="3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4354FEC1-7004-7D66-39C0-5B3A0B2E4669}"/>
              </a:ext>
            </a:extLst>
          </p:cNvPr>
          <p:cNvSpPr>
            <a:spLocks noGrp="1"/>
          </p:cNvSpPr>
          <p:nvPr>
            <p:ph type="ftr" sz="quarter" idx="16"/>
          </p:nvPr>
        </p:nvSpPr>
        <p:spPr/>
        <p:txBody>
          <a:bodyPr/>
          <a:lstStyle>
            <a:lvl1pPr>
              <a:defRPr>
                <a:solidFill>
                  <a:schemeClr val="tx1"/>
                </a:solidFill>
              </a:defRPr>
            </a:lvl1pPr>
          </a:lstStyle>
          <a:p>
            <a:r>
              <a:rPr lang="en-US"/>
              <a:t>SAMPLE FOOTER TEXT</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4673" y="400050"/>
            <a:ext cx="6452176" cy="6052952"/>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l="139" t="38" r="-126"/>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680960" y="2468880"/>
            <a:ext cx="3291840" cy="3549735"/>
          </a:xfrm>
        </p:spPr>
        <p:txBody>
          <a:bodyPr>
            <a:norm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FBFF019D-CA37-05FF-D534-08FDF17D319F}"/>
              </a:ext>
            </a:extLst>
          </p:cNvPr>
          <p:cNvSpPr>
            <a:spLocks noGrp="1"/>
          </p:cNvSpPr>
          <p:nvPr>
            <p:ph type="dt" sz="half" idx="15"/>
          </p:nvPr>
        </p:nvSpPr>
        <p:spPr/>
        <p:txBody>
          <a:bodyPr/>
          <a:lstStyle>
            <a:lvl1pPr>
              <a:defRPr>
                <a:solidFill>
                  <a:schemeClr val="tx1"/>
                </a:solidFill>
              </a:defRPr>
            </a:lvl1pPr>
          </a:lstStyle>
          <a:p>
            <a:fld id="{676E3DFD-9373-4D4B-850F-63D341DA0F43}" type="datetime1">
              <a:rPr lang="en-US" smtClean="0"/>
              <a:t>12/9/2025</a:t>
            </a:fld>
            <a:endParaRPr lang="en-US"/>
          </a:p>
        </p:txBody>
      </p:sp>
      <p:sp>
        <p:nvSpPr>
          <p:cNvPr id="6" name="Slide Number Placeholder 5">
            <a:extLst>
              <a:ext uri="{FF2B5EF4-FFF2-40B4-BE49-F238E27FC236}">
                <a16:creationId xmlns:a16="http://schemas.microsoft.com/office/drawing/2014/main" id="{33C82A8A-3017-C293-CAA4-79DAC74143E1}"/>
              </a:ext>
            </a:extLst>
          </p:cNvPr>
          <p:cNvSpPr>
            <a:spLocks noGrp="1"/>
          </p:cNvSpPr>
          <p:nvPr>
            <p:ph type="sldNum" sz="quarter" idx="17"/>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7" name="Straight Connector 6">
            <a:extLst>
              <a:ext uri="{FF2B5EF4-FFF2-40B4-BE49-F238E27FC236}">
                <a16:creationId xmlns:a16="http://schemas.microsoft.com/office/drawing/2014/main" id="{49BCF003-D6AC-D9E0-C254-602FAE60278B}"/>
              </a:ext>
            </a:extLst>
          </p:cNvPr>
          <p:cNvCxnSpPr/>
          <p:nvPr/>
        </p:nvCxnSpPr>
        <p:spPr>
          <a:xfrm>
            <a:off x="7267016" y="402336"/>
            <a:ext cx="0" cy="6053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980CB927-6193-3B14-8326-BBA8970C4F38}"/>
              </a:ext>
            </a:extLst>
          </p:cNvPr>
          <p:cNvGrpSpPr/>
          <p:nvPr/>
        </p:nvGrpSpPr>
        <p:grpSpPr>
          <a:xfrm>
            <a:off x="803185" y="0"/>
            <a:ext cx="10585629" cy="6858000"/>
            <a:chOff x="803185" y="0"/>
            <a:chExt cx="10585629" cy="6858000"/>
          </a:xfrm>
        </p:grpSpPr>
        <p:cxnSp>
          <p:nvCxnSpPr>
            <p:cNvPr id="9" name="Straight Connector 8">
              <a:extLst>
                <a:ext uri="{FF2B5EF4-FFF2-40B4-BE49-F238E27FC236}">
                  <a16:creationId xmlns:a16="http://schemas.microsoft.com/office/drawing/2014/main" id="{0BDFF263-1BF6-293B-B046-2941778BCA54}"/>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DA48FB5-B732-D35D-2F75-840EFFCA6EF1}"/>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64D5118-DFE8-485E-6BE3-B042C0129B01}"/>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C779D56-9125-9DD5-D919-9FBC4DE4C9C1}"/>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38883024"/>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6">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210492" y="790302"/>
            <a:ext cx="3291840" cy="1499616"/>
          </a:xfrm>
        </p:spPr>
        <p:txBody>
          <a:bodyPr anchor="b">
            <a:normAutofit/>
          </a:bodyPr>
          <a:lstStyle>
            <a:lvl1pPr>
              <a:defRPr sz="3200">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72F358B6-BD90-E536-E301-EAF518F93DDB}"/>
              </a:ext>
            </a:extLst>
          </p:cNvPr>
          <p:cNvSpPr>
            <a:spLocks noGrp="1"/>
          </p:cNvSpPr>
          <p:nvPr>
            <p:ph type="ftr" sz="quarter" idx="16"/>
          </p:nvPr>
        </p:nvSpPr>
        <p:spPr/>
        <p:txBody>
          <a:bodyPr/>
          <a:lstStyle>
            <a:lvl1pPr>
              <a:defRPr>
                <a:solidFill>
                  <a:schemeClr val="tx1"/>
                </a:solidFill>
              </a:defRPr>
            </a:lvl1pPr>
          </a:lstStyle>
          <a:p>
            <a:r>
              <a:rPr lang="en-US"/>
              <a:t>SAMPLE FOOTER TEXT</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1207008" y="2468880"/>
            <a:ext cx="3291840" cy="3547872"/>
          </a:xfrm>
        </p:spPr>
        <p:txBody>
          <a:bodyPr>
            <a:norm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4925692" y="402336"/>
            <a:ext cx="6455664" cy="6053328"/>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l="-271" t="1" r="-2" b="1"/>
            </a:stretch>
          </a:blipFill>
        </p:spPr>
        <p:txBody>
          <a:bodyPr/>
          <a:lstStyle>
            <a:lvl1pPr marL="0" indent="0">
              <a:buNone/>
              <a:defRPr/>
            </a:lvl1pPr>
          </a:lstStyle>
          <a:p>
            <a:r>
              <a:rPr lang="en-US"/>
              <a:t> </a:t>
            </a:r>
          </a:p>
        </p:txBody>
      </p:sp>
      <p:sp>
        <p:nvSpPr>
          <p:cNvPr id="3" name="Date Placeholder 2">
            <a:extLst>
              <a:ext uri="{FF2B5EF4-FFF2-40B4-BE49-F238E27FC236}">
                <a16:creationId xmlns:a16="http://schemas.microsoft.com/office/drawing/2014/main" id="{4F65757A-4818-B0C9-F86A-A70480EA9B0B}"/>
              </a:ext>
            </a:extLst>
          </p:cNvPr>
          <p:cNvSpPr>
            <a:spLocks noGrp="1"/>
          </p:cNvSpPr>
          <p:nvPr>
            <p:ph type="dt" sz="half" idx="15"/>
          </p:nvPr>
        </p:nvSpPr>
        <p:spPr/>
        <p:txBody>
          <a:bodyPr/>
          <a:lstStyle>
            <a:lvl1pPr>
              <a:defRPr>
                <a:solidFill>
                  <a:schemeClr val="tx1"/>
                </a:solidFill>
              </a:defRPr>
            </a:lvl1pPr>
          </a:lstStyle>
          <a:p>
            <a:fld id="{90372CCE-8ACD-4161-8346-DACD1EF5A0E1}" type="datetime1">
              <a:rPr lang="en-US" smtClean="0"/>
              <a:t>12/9/2025</a:t>
            </a:fld>
            <a:endParaRPr lang="en-US"/>
          </a:p>
        </p:txBody>
      </p:sp>
      <p:sp>
        <p:nvSpPr>
          <p:cNvPr id="9" name="Slide Number Placeholder 8">
            <a:extLst>
              <a:ext uri="{FF2B5EF4-FFF2-40B4-BE49-F238E27FC236}">
                <a16:creationId xmlns:a16="http://schemas.microsoft.com/office/drawing/2014/main" id="{BF0B5840-4614-F082-0EE8-166E877279E1}"/>
              </a:ext>
            </a:extLst>
          </p:cNvPr>
          <p:cNvSpPr>
            <a:spLocks noGrp="1"/>
          </p:cNvSpPr>
          <p:nvPr>
            <p:ph type="sldNum" sz="quarter" idx="17"/>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12" name="Straight Connector 11">
            <a:extLst>
              <a:ext uri="{FF2B5EF4-FFF2-40B4-BE49-F238E27FC236}">
                <a16:creationId xmlns:a16="http://schemas.microsoft.com/office/drawing/2014/main" id="{53BE0255-54E9-B23E-623C-F5C3D5397CDC}"/>
              </a:ext>
            </a:extLst>
          </p:cNvPr>
          <p:cNvCxnSpPr/>
          <p:nvPr/>
        </p:nvCxnSpPr>
        <p:spPr>
          <a:xfrm>
            <a:off x="4911667" y="402336"/>
            <a:ext cx="0" cy="6053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7B048E29-F249-FCD5-75C6-EF3AD5392084}"/>
              </a:ext>
            </a:extLst>
          </p:cNvPr>
          <p:cNvGrpSpPr/>
          <p:nvPr/>
        </p:nvGrpSpPr>
        <p:grpSpPr>
          <a:xfrm>
            <a:off x="803185" y="0"/>
            <a:ext cx="10585629" cy="6858000"/>
            <a:chOff x="803185" y="0"/>
            <a:chExt cx="10585629" cy="6858000"/>
          </a:xfrm>
        </p:grpSpPr>
        <p:cxnSp>
          <p:nvCxnSpPr>
            <p:cNvPr id="6" name="Straight Connector 5">
              <a:extLst>
                <a:ext uri="{FF2B5EF4-FFF2-40B4-BE49-F238E27FC236}">
                  <a16:creationId xmlns:a16="http://schemas.microsoft.com/office/drawing/2014/main" id="{EB581520-7C65-58B5-6A72-4A87A2886B4D}"/>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6D33EF2-FCD9-64BB-D5BD-71A6C1A0BCAF}"/>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74CC74B-22E1-1F2A-8B43-52BB3A2671A2}"/>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133C6DA-321C-7253-1FDF-F238DBFA8DAF}"/>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42167749"/>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7">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207007" y="786384"/>
            <a:ext cx="5456295" cy="1005840"/>
          </a:xfrm>
        </p:spPr>
        <p:txBody>
          <a:bodyPr anchor="b">
            <a:noAutofit/>
          </a:bodyPr>
          <a:lstStyle>
            <a:lvl1pPr>
              <a:defRPr sz="3200">
                <a:solidFill>
                  <a:schemeClr val="tx1"/>
                </a:solidFill>
              </a:defRPr>
            </a:lvl1pPr>
          </a:lstStyle>
          <a:p>
            <a:r>
              <a:rPr lang="en-US"/>
              <a:t>Click to edit Master title style</a:t>
            </a:r>
          </a:p>
        </p:txBody>
      </p:sp>
      <p:sp>
        <p:nvSpPr>
          <p:cNvPr id="10" name="Footer Placeholder 9">
            <a:extLst>
              <a:ext uri="{FF2B5EF4-FFF2-40B4-BE49-F238E27FC236}">
                <a16:creationId xmlns:a16="http://schemas.microsoft.com/office/drawing/2014/main" id="{39D9456A-3FB8-5960-7F55-D6B686CFFC7B}"/>
              </a:ext>
            </a:extLst>
          </p:cNvPr>
          <p:cNvSpPr>
            <a:spLocks noGrp="1"/>
          </p:cNvSpPr>
          <p:nvPr>
            <p:ph type="ftr" sz="quarter" idx="16"/>
          </p:nvPr>
        </p:nvSpPr>
        <p:spPr/>
        <p:txBody>
          <a:bodyPr/>
          <a:lstStyle>
            <a:lvl1pPr>
              <a:defRPr>
                <a:solidFill>
                  <a:schemeClr val="tx1"/>
                </a:solidFill>
              </a:defRPr>
            </a:lvl1pPr>
          </a:lstStyle>
          <a:p>
            <a:r>
              <a:rPr lang="en-US"/>
              <a:t>SAMPLE FOOTER TEXT</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1207007" y="1920240"/>
            <a:ext cx="5456295" cy="4206240"/>
          </a:xfrm>
        </p:spPr>
        <p:txBody>
          <a:bodyPr>
            <a:norm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078133" y="402336"/>
            <a:ext cx="4307415" cy="6053328"/>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l="-549" r="-1547"/>
            </a:stretch>
          </a:blipFill>
        </p:spPr>
        <p:txBody>
          <a:bodyPr/>
          <a:lstStyle>
            <a:lvl1pPr marL="0" indent="0">
              <a:buNone/>
              <a:defRPr/>
            </a:lvl1pPr>
          </a:lstStyle>
          <a:p>
            <a:r>
              <a:rPr lang="en-US"/>
              <a:t> </a:t>
            </a:r>
          </a:p>
        </p:txBody>
      </p:sp>
      <p:sp>
        <p:nvSpPr>
          <p:cNvPr id="9" name="Date Placeholder 8">
            <a:extLst>
              <a:ext uri="{FF2B5EF4-FFF2-40B4-BE49-F238E27FC236}">
                <a16:creationId xmlns:a16="http://schemas.microsoft.com/office/drawing/2014/main" id="{C242EA1D-81E7-620D-1BD8-6D18329BD220}"/>
              </a:ext>
            </a:extLst>
          </p:cNvPr>
          <p:cNvSpPr>
            <a:spLocks noGrp="1"/>
          </p:cNvSpPr>
          <p:nvPr>
            <p:ph type="dt" sz="half" idx="15"/>
          </p:nvPr>
        </p:nvSpPr>
        <p:spPr/>
        <p:txBody>
          <a:bodyPr/>
          <a:lstStyle>
            <a:lvl1pPr>
              <a:defRPr>
                <a:solidFill>
                  <a:schemeClr val="tx1"/>
                </a:solidFill>
              </a:defRPr>
            </a:lvl1pPr>
          </a:lstStyle>
          <a:p>
            <a:fld id="{D02DC4B6-A5C7-4299-BE6B-389F940BF10A}" type="datetime1">
              <a:rPr lang="en-US" smtClean="0"/>
              <a:t>12/9/2025</a:t>
            </a:fld>
            <a:endParaRPr lang="en-US"/>
          </a:p>
        </p:txBody>
      </p:sp>
      <p:sp>
        <p:nvSpPr>
          <p:cNvPr id="12" name="Slide Number Placeholder 11">
            <a:extLst>
              <a:ext uri="{FF2B5EF4-FFF2-40B4-BE49-F238E27FC236}">
                <a16:creationId xmlns:a16="http://schemas.microsoft.com/office/drawing/2014/main" id="{C81505A7-ADCB-6529-BE02-48BD8F2CFD0A}"/>
              </a:ext>
            </a:extLst>
          </p:cNvPr>
          <p:cNvSpPr>
            <a:spLocks noGrp="1"/>
          </p:cNvSpPr>
          <p:nvPr>
            <p:ph type="sldNum" sz="quarter" idx="17"/>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13" name="Straight Connector 12">
            <a:extLst>
              <a:ext uri="{FF2B5EF4-FFF2-40B4-BE49-F238E27FC236}">
                <a16:creationId xmlns:a16="http://schemas.microsoft.com/office/drawing/2014/main" id="{40A70D03-884A-50D9-2A83-C93ADDD49A38}"/>
              </a:ext>
            </a:extLst>
          </p:cNvPr>
          <p:cNvCxnSpPr/>
          <p:nvPr/>
        </p:nvCxnSpPr>
        <p:spPr>
          <a:xfrm>
            <a:off x="7054440" y="402336"/>
            <a:ext cx="0" cy="6053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69C2927C-12EE-49B3-DF99-04A869F1E12B}"/>
              </a:ext>
            </a:extLst>
          </p:cNvPr>
          <p:cNvGrpSpPr/>
          <p:nvPr/>
        </p:nvGrpSpPr>
        <p:grpSpPr>
          <a:xfrm>
            <a:off x="803185" y="0"/>
            <a:ext cx="10585629" cy="6858000"/>
            <a:chOff x="803185" y="0"/>
            <a:chExt cx="10585629" cy="6858000"/>
          </a:xfrm>
        </p:grpSpPr>
        <p:cxnSp>
          <p:nvCxnSpPr>
            <p:cNvPr id="4" name="Straight Connector 3">
              <a:extLst>
                <a:ext uri="{FF2B5EF4-FFF2-40B4-BE49-F238E27FC236}">
                  <a16:creationId xmlns:a16="http://schemas.microsoft.com/office/drawing/2014/main" id="{D0EFC1CE-B3AD-ED82-4797-595D2898220C}"/>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842A2DBA-4EA6-1D56-360C-A2123A287B60}"/>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4281C874-21DE-792C-9FEE-BF48EECBBC64}"/>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86A35DD-6C6E-B96F-0038-DD2CD2777923}"/>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15732987"/>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8">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577840" y="786384"/>
            <a:ext cx="5394960" cy="1005840"/>
          </a:xfrm>
        </p:spPr>
        <p:txBody>
          <a:bodyPr anchor="b"/>
          <a:lstStyle>
            <a:lvl1pPr>
              <a:defRPr sz="3200">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46626D65-1470-5355-C0AB-4C755AE36464}"/>
              </a:ext>
            </a:extLst>
          </p:cNvPr>
          <p:cNvSpPr>
            <a:spLocks noGrp="1"/>
          </p:cNvSpPr>
          <p:nvPr>
            <p:ph type="ftr" sz="quarter" idx="16"/>
          </p:nvPr>
        </p:nvSpPr>
        <p:spPr/>
        <p:txBody>
          <a:bodyPr/>
          <a:lstStyle>
            <a:lvl1pPr>
              <a:defRPr>
                <a:solidFill>
                  <a:schemeClr val="tx1"/>
                </a:solidFill>
              </a:defRPr>
            </a:lvl1pPr>
          </a:lstStyle>
          <a:p>
            <a:r>
              <a:rPr lang="en-US"/>
              <a:t>SAMPLE FOOTER TEXT</a:t>
            </a:r>
          </a:p>
        </p:txBody>
      </p:sp>
      <p:sp>
        <p:nvSpPr>
          <p:cNvPr id="15" name="Picture Placeholder 10">
            <a:extLst>
              <a:ext uri="{FF2B5EF4-FFF2-40B4-BE49-F238E27FC236}">
                <a16:creationId xmlns:a16="http://schemas.microsoft.com/office/drawing/2014/main" id="{26947C16-472E-02E4-EE92-74FC49AB3821}"/>
              </a:ext>
            </a:extLst>
          </p:cNvPr>
          <p:cNvSpPr>
            <a:spLocks noGrp="1"/>
          </p:cNvSpPr>
          <p:nvPr>
            <p:ph type="pic" sz="quarter" idx="13" hasCustomPrompt="1"/>
          </p:nvPr>
        </p:nvSpPr>
        <p:spPr>
          <a:xfrm>
            <a:off x="801700" y="402336"/>
            <a:ext cx="4382592" cy="6053328"/>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l="-123" t="151" r="-225" b="-151"/>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5577840" y="1920240"/>
            <a:ext cx="5394960" cy="4206240"/>
          </a:xfrm>
        </p:spPr>
        <p:txBody>
          <a:bodyPr>
            <a:norm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FA103F24-F909-9BD0-1CE0-3AFA9296B696}"/>
              </a:ext>
            </a:extLst>
          </p:cNvPr>
          <p:cNvSpPr>
            <a:spLocks noGrp="1"/>
          </p:cNvSpPr>
          <p:nvPr>
            <p:ph type="dt" sz="half" idx="15"/>
          </p:nvPr>
        </p:nvSpPr>
        <p:spPr/>
        <p:txBody>
          <a:bodyPr/>
          <a:lstStyle>
            <a:lvl1pPr>
              <a:defRPr>
                <a:solidFill>
                  <a:schemeClr val="tx1"/>
                </a:solidFill>
              </a:defRPr>
            </a:lvl1pPr>
          </a:lstStyle>
          <a:p>
            <a:fld id="{079A547C-B58D-4D18-BEA3-0C0DB6BD3221}" type="datetime1">
              <a:rPr lang="en-US" smtClean="0"/>
              <a:t>12/9/2025</a:t>
            </a:fld>
            <a:endParaRPr lang="en-US"/>
          </a:p>
        </p:txBody>
      </p:sp>
      <p:sp>
        <p:nvSpPr>
          <p:cNvPr id="9" name="Slide Number Placeholder 8">
            <a:extLst>
              <a:ext uri="{FF2B5EF4-FFF2-40B4-BE49-F238E27FC236}">
                <a16:creationId xmlns:a16="http://schemas.microsoft.com/office/drawing/2014/main" id="{BD147767-378C-917C-1CEA-C28D4F2BD421}"/>
              </a:ext>
            </a:extLst>
          </p:cNvPr>
          <p:cNvSpPr>
            <a:spLocks noGrp="1"/>
          </p:cNvSpPr>
          <p:nvPr>
            <p:ph type="sldNum" sz="quarter" idx="17"/>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14" name="Straight Connector 13">
            <a:extLst>
              <a:ext uri="{FF2B5EF4-FFF2-40B4-BE49-F238E27FC236}">
                <a16:creationId xmlns:a16="http://schemas.microsoft.com/office/drawing/2014/main" id="{FFB8D92F-DD5D-21B4-7D10-80457CCEDEC0}"/>
              </a:ext>
            </a:extLst>
          </p:cNvPr>
          <p:cNvCxnSpPr/>
          <p:nvPr/>
        </p:nvCxnSpPr>
        <p:spPr>
          <a:xfrm>
            <a:off x="5185777" y="402336"/>
            <a:ext cx="0" cy="6053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63C3FE30-EF8F-C27D-E8AB-BB565902B9FB}"/>
              </a:ext>
            </a:extLst>
          </p:cNvPr>
          <p:cNvGrpSpPr/>
          <p:nvPr/>
        </p:nvGrpSpPr>
        <p:grpSpPr>
          <a:xfrm>
            <a:off x="803185" y="0"/>
            <a:ext cx="10585629" cy="6858000"/>
            <a:chOff x="803185" y="0"/>
            <a:chExt cx="10585629" cy="6858000"/>
          </a:xfrm>
        </p:grpSpPr>
        <p:cxnSp>
          <p:nvCxnSpPr>
            <p:cNvPr id="6" name="Straight Connector 5">
              <a:extLst>
                <a:ext uri="{FF2B5EF4-FFF2-40B4-BE49-F238E27FC236}">
                  <a16:creationId xmlns:a16="http://schemas.microsoft.com/office/drawing/2014/main" id="{BDB333B6-9BB2-24CF-B636-1E04F1411213}"/>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9F5CADF-5A1B-0BEC-D60A-C6D3AF70F255}"/>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85755C8-3D3B-E5E6-1F70-528A7BCA65A3}"/>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E6F374D-A3D9-FD1D-A133-794607CFD757}"/>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80648138"/>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9">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207008" y="3749040"/>
            <a:ext cx="2834640" cy="2286000"/>
          </a:xfrm>
        </p:spPr>
        <p:txBody>
          <a:bodyPr anchor="t">
            <a:normAutofit/>
          </a:bodyPr>
          <a:lstStyle>
            <a:lvl1pPr>
              <a:defRPr sz="3200">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14" name="Picture Placeholder 10">
            <a:extLst>
              <a:ext uri="{FF2B5EF4-FFF2-40B4-BE49-F238E27FC236}">
                <a16:creationId xmlns:a16="http://schemas.microsoft.com/office/drawing/2014/main" id="{C31E5265-51B9-0DA3-10B4-945EE4951744}"/>
              </a:ext>
            </a:extLst>
          </p:cNvPr>
          <p:cNvSpPr>
            <a:spLocks noGrp="1"/>
          </p:cNvSpPr>
          <p:nvPr>
            <p:ph type="pic" sz="quarter" idx="13" hasCustomPrompt="1"/>
          </p:nvPr>
        </p:nvSpPr>
        <p:spPr>
          <a:xfrm>
            <a:off x="815340" y="406401"/>
            <a:ext cx="10561320" cy="2987416"/>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t="-442"/>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114800" y="3749040"/>
            <a:ext cx="6858000" cy="2286000"/>
          </a:xfrm>
        </p:spPr>
        <p:txBody>
          <a:bodyPr>
            <a:no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6168D35D-CEAF-4137-A955-9C5E00AC9944}" type="datetime1">
              <a:rPr lang="en-US" smtClean="0"/>
              <a:t>12/9/2025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4" name="Straight Connector 3">
            <a:extLst>
              <a:ext uri="{FF2B5EF4-FFF2-40B4-BE49-F238E27FC236}">
                <a16:creationId xmlns:a16="http://schemas.microsoft.com/office/drawing/2014/main" id="{E87DF89E-6618-A2A2-BC84-986CED89FCC1}"/>
              </a:ext>
            </a:extLst>
          </p:cNvPr>
          <p:cNvCxnSpPr>
            <a:cxnSpLocks/>
          </p:cNvCxnSpPr>
          <p:nvPr/>
        </p:nvCxnSpPr>
        <p:spPr>
          <a:xfrm>
            <a:off x="803185" y="3412227"/>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1A396D86-8A66-3FA9-3546-3A1F85779074}"/>
              </a:ext>
            </a:extLst>
          </p:cNvPr>
          <p:cNvGrpSpPr/>
          <p:nvPr/>
        </p:nvGrpSpPr>
        <p:grpSpPr>
          <a:xfrm>
            <a:off x="803185" y="0"/>
            <a:ext cx="10585629" cy="6858000"/>
            <a:chOff x="803185" y="0"/>
            <a:chExt cx="10585629" cy="6858000"/>
          </a:xfrm>
        </p:grpSpPr>
        <p:cxnSp>
          <p:nvCxnSpPr>
            <p:cNvPr id="9" name="Straight Connector 8">
              <a:extLst>
                <a:ext uri="{FF2B5EF4-FFF2-40B4-BE49-F238E27FC236}">
                  <a16:creationId xmlns:a16="http://schemas.microsoft.com/office/drawing/2014/main" id="{7D844445-C27C-0A5B-2D4A-490DC1664AD3}"/>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629BDA0-67DC-312E-1148-3B3D607358C7}"/>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B6FA474-6534-5F04-1B35-0A8CB67144C1}"/>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C3F2445-DE75-8F1D-AF29-50897C3A8D17}"/>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14731708"/>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0">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207008" y="786384"/>
            <a:ext cx="2834640" cy="2194560"/>
          </a:xfrm>
        </p:spPr>
        <p:txBody>
          <a:bodyPr anchor="t">
            <a:normAutofit/>
          </a:bodyPr>
          <a:lstStyle>
            <a:lvl1pPr>
              <a:defRPr sz="3200">
                <a:solidFill>
                  <a:schemeClr val="tx1"/>
                </a:solidFill>
              </a:defRPr>
            </a:lvl1pPr>
          </a:lstStyle>
          <a:p>
            <a:r>
              <a:rPr lang="en-US"/>
              <a:t>Click to edit Master title style</a:t>
            </a:r>
          </a:p>
        </p:txBody>
      </p:sp>
      <p:sp>
        <p:nvSpPr>
          <p:cNvPr id="9" name="Footer Placeholder 8">
            <a:extLst>
              <a:ext uri="{FF2B5EF4-FFF2-40B4-BE49-F238E27FC236}">
                <a16:creationId xmlns:a16="http://schemas.microsoft.com/office/drawing/2014/main" id="{4C41AE8B-FC59-39B1-281C-D38D03D05BCD}"/>
              </a:ext>
            </a:extLst>
          </p:cNvPr>
          <p:cNvSpPr>
            <a:spLocks noGrp="1"/>
          </p:cNvSpPr>
          <p:nvPr>
            <p:ph type="ftr" sz="quarter" idx="16"/>
          </p:nvPr>
        </p:nvSpPr>
        <p:spPr/>
        <p:txBody>
          <a:bodyPr/>
          <a:lstStyle>
            <a:lvl1pPr>
              <a:defRPr>
                <a:solidFill>
                  <a:schemeClr val="tx1"/>
                </a:solidFill>
              </a:defRPr>
            </a:lvl1pPr>
          </a:lstStyle>
          <a:p>
            <a:r>
              <a:rPr lang="en-US"/>
              <a:t>SAMPLE FOOTER TEXT</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114800" y="786384"/>
            <a:ext cx="6858000" cy="2194560"/>
          </a:xfrm>
        </p:spPr>
        <p:txBody>
          <a:bodyPr>
            <a:no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15340" y="3461829"/>
            <a:ext cx="10561320" cy="2987416"/>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t="-628" b="-1"/>
            </a:stretch>
          </a:blipFill>
        </p:spPr>
        <p:txBody>
          <a:bodyPr/>
          <a:lstStyle>
            <a:lvl1pPr marL="0" indent="0">
              <a:buNone/>
              <a:defRPr/>
            </a:lvl1pPr>
          </a:lstStyle>
          <a:p>
            <a:r>
              <a:rPr lang="en-US"/>
              <a:t> </a:t>
            </a:r>
          </a:p>
        </p:txBody>
      </p:sp>
      <p:sp>
        <p:nvSpPr>
          <p:cNvPr id="4" name="Date Placeholder 3">
            <a:extLst>
              <a:ext uri="{FF2B5EF4-FFF2-40B4-BE49-F238E27FC236}">
                <a16:creationId xmlns:a16="http://schemas.microsoft.com/office/drawing/2014/main" id="{FAAB489A-1FCE-1E30-E1BC-2F89D0AEA64A}"/>
              </a:ext>
            </a:extLst>
          </p:cNvPr>
          <p:cNvSpPr>
            <a:spLocks noGrp="1"/>
          </p:cNvSpPr>
          <p:nvPr>
            <p:ph type="dt" sz="half" idx="15"/>
          </p:nvPr>
        </p:nvSpPr>
        <p:spPr/>
        <p:txBody>
          <a:bodyPr/>
          <a:lstStyle>
            <a:lvl1pPr>
              <a:defRPr>
                <a:solidFill>
                  <a:schemeClr val="tx1"/>
                </a:solidFill>
              </a:defRPr>
            </a:lvl1pPr>
          </a:lstStyle>
          <a:p>
            <a:fld id="{AF91EA9C-EC16-43EE-A29B-062A230E37BE}" type="datetime1">
              <a:rPr lang="en-US" smtClean="0"/>
              <a:t>12/9/2025</a:t>
            </a:fld>
            <a:endParaRPr lang="en-US"/>
          </a:p>
        </p:txBody>
      </p:sp>
      <p:sp>
        <p:nvSpPr>
          <p:cNvPr id="10" name="Slide Number Placeholder 9">
            <a:extLst>
              <a:ext uri="{FF2B5EF4-FFF2-40B4-BE49-F238E27FC236}">
                <a16:creationId xmlns:a16="http://schemas.microsoft.com/office/drawing/2014/main" id="{8E037D5D-163A-01CE-9AE6-33821E23DCC5}"/>
              </a:ext>
            </a:extLst>
          </p:cNvPr>
          <p:cNvSpPr>
            <a:spLocks noGrp="1"/>
          </p:cNvSpPr>
          <p:nvPr>
            <p:ph type="sldNum" sz="quarter" idx="17"/>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3" name="Straight Connector 2">
            <a:extLst>
              <a:ext uri="{FF2B5EF4-FFF2-40B4-BE49-F238E27FC236}">
                <a16:creationId xmlns:a16="http://schemas.microsoft.com/office/drawing/2014/main" id="{400730B6-4EF5-7F9C-E6DB-635C947CFEE3}"/>
              </a:ext>
            </a:extLst>
          </p:cNvPr>
          <p:cNvCxnSpPr>
            <a:cxnSpLocks/>
          </p:cNvCxnSpPr>
          <p:nvPr/>
        </p:nvCxnSpPr>
        <p:spPr>
          <a:xfrm>
            <a:off x="803185" y="3443041"/>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991AE5A9-CF62-A508-3C2C-E3BE594AC2D0}"/>
              </a:ext>
            </a:extLst>
          </p:cNvPr>
          <p:cNvGrpSpPr/>
          <p:nvPr/>
        </p:nvGrpSpPr>
        <p:grpSpPr>
          <a:xfrm>
            <a:off x="803185" y="0"/>
            <a:ext cx="10585629" cy="6858000"/>
            <a:chOff x="803185" y="0"/>
            <a:chExt cx="10585629" cy="6858000"/>
          </a:xfrm>
        </p:grpSpPr>
        <p:cxnSp>
          <p:nvCxnSpPr>
            <p:cNvPr id="6" name="Straight Connector 5">
              <a:extLst>
                <a:ext uri="{FF2B5EF4-FFF2-40B4-BE49-F238E27FC236}">
                  <a16:creationId xmlns:a16="http://schemas.microsoft.com/office/drawing/2014/main" id="{ECCEFB20-F364-CF05-360F-6CC5D88ACC5D}"/>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1BD6A10-DA26-A78C-A5C9-6E8484760029}"/>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879492A-67D3-53D1-F50F-DBC8A33D2459}"/>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72D47D6-60C0-53E4-BD56-F71C892CDD54}"/>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05723160"/>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1">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03520" y="786384"/>
            <a:ext cx="5669280" cy="914400"/>
          </a:xfrm>
        </p:spPr>
        <p:txBody>
          <a:bodyPr anchor="b">
            <a:noAutofit/>
          </a:bodyPr>
          <a:lstStyle>
            <a:lvl1pPr>
              <a:defRPr sz="3200">
                <a:solidFill>
                  <a:schemeClr val="tx1"/>
                </a:solidFill>
              </a:defRPr>
            </a:lvl1pPr>
          </a:lstStyle>
          <a:p>
            <a:r>
              <a:rPr lang="en-US"/>
              <a:t>Click to edit Master title style</a:t>
            </a:r>
          </a:p>
        </p:txBody>
      </p:sp>
      <p:sp>
        <p:nvSpPr>
          <p:cNvPr id="9" name="Footer Placeholder 8">
            <a:extLst>
              <a:ext uri="{FF2B5EF4-FFF2-40B4-BE49-F238E27FC236}">
                <a16:creationId xmlns:a16="http://schemas.microsoft.com/office/drawing/2014/main" id="{AD0F53A5-B7B2-D195-CE9A-F93E7073A7FF}"/>
              </a:ext>
            </a:extLst>
          </p:cNvPr>
          <p:cNvSpPr>
            <a:spLocks noGrp="1"/>
          </p:cNvSpPr>
          <p:nvPr>
            <p:ph type="ftr" sz="quarter" idx="16"/>
          </p:nvPr>
        </p:nvSpPr>
        <p:spPr/>
        <p:txBody>
          <a:bodyPr/>
          <a:lstStyle>
            <a:lvl1pPr>
              <a:defRPr>
                <a:solidFill>
                  <a:schemeClr val="tx1"/>
                </a:solidFill>
              </a:defRPr>
            </a:lvl1pPr>
          </a:lstStyle>
          <a:p>
            <a:r>
              <a:rPr lang="en-US"/>
              <a:t>SAMPLE FOOTER TEXT</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5544" y="400051"/>
            <a:ext cx="4098966" cy="6052952"/>
          </a:xfrm>
          <a:blipFill dpi="0" rotWithShape="1">
            <a:blip r:embed="rId2">
              <a:alphaModFix amt="25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l="1" r="-527"/>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5303520" y="1828800"/>
            <a:ext cx="5669280" cy="4206240"/>
          </a:xfrm>
        </p:spPr>
        <p:txBody>
          <a:bodyPr>
            <a:norm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0DA056-F89A-AE3C-C34A-38BEC586914B}"/>
              </a:ext>
            </a:extLst>
          </p:cNvPr>
          <p:cNvSpPr>
            <a:spLocks noGrp="1"/>
          </p:cNvSpPr>
          <p:nvPr>
            <p:ph type="dt" sz="half" idx="15"/>
          </p:nvPr>
        </p:nvSpPr>
        <p:spPr/>
        <p:txBody>
          <a:bodyPr/>
          <a:lstStyle>
            <a:lvl1pPr>
              <a:defRPr>
                <a:solidFill>
                  <a:schemeClr val="tx1"/>
                </a:solidFill>
              </a:defRPr>
            </a:lvl1pPr>
          </a:lstStyle>
          <a:p>
            <a:fld id="{5E86C7AF-36E7-4A52-B4F7-734BAFD8A4CC}" type="datetime1">
              <a:rPr lang="en-US" smtClean="0"/>
              <a:t>12/9/2025</a:t>
            </a:fld>
            <a:endParaRPr lang="en-US"/>
          </a:p>
        </p:txBody>
      </p:sp>
      <p:sp>
        <p:nvSpPr>
          <p:cNvPr id="10" name="Slide Number Placeholder 9">
            <a:extLst>
              <a:ext uri="{FF2B5EF4-FFF2-40B4-BE49-F238E27FC236}">
                <a16:creationId xmlns:a16="http://schemas.microsoft.com/office/drawing/2014/main" id="{BCEB9FDE-D96C-0906-A793-822DD355B400}"/>
              </a:ext>
            </a:extLst>
          </p:cNvPr>
          <p:cNvSpPr>
            <a:spLocks noGrp="1"/>
          </p:cNvSpPr>
          <p:nvPr>
            <p:ph type="sldNum" sz="quarter" idx="17"/>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13" name="Straight Connector 12">
            <a:extLst>
              <a:ext uri="{FF2B5EF4-FFF2-40B4-BE49-F238E27FC236}">
                <a16:creationId xmlns:a16="http://schemas.microsoft.com/office/drawing/2014/main" id="{60DB4CF5-18AD-6BFC-8AA3-4292C4318D77}"/>
              </a:ext>
            </a:extLst>
          </p:cNvPr>
          <p:cNvCxnSpPr>
            <a:cxnSpLocks/>
          </p:cNvCxnSpPr>
          <p:nvPr/>
        </p:nvCxnSpPr>
        <p:spPr>
          <a:xfrm>
            <a:off x="4912108" y="402336"/>
            <a:ext cx="0" cy="6053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2AFAE229-30B5-59F6-95B3-5A0028AA9FD0}"/>
              </a:ext>
            </a:extLst>
          </p:cNvPr>
          <p:cNvGrpSpPr/>
          <p:nvPr/>
        </p:nvGrpSpPr>
        <p:grpSpPr>
          <a:xfrm>
            <a:off x="803185" y="0"/>
            <a:ext cx="10585629" cy="6858000"/>
            <a:chOff x="803185" y="0"/>
            <a:chExt cx="10585629" cy="6858000"/>
          </a:xfrm>
        </p:grpSpPr>
        <p:cxnSp>
          <p:nvCxnSpPr>
            <p:cNvPr id="6" name="Straight Connector 5">
              <a:extLst>
                <a:ext uri="{FF2B5EF4-FFF2-40B4-BE49-F238E27FC236}">
                  <a16:creationId xmlns:a16="http://schemas.microsoft.com/office/drawing/2014/main" id="{BF9983B3-9D4B-C7C3-42B6-FC4112EDA173}"/>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9FE12F5-E33A-8435-EC5D-4056ACEF7755}"/>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30088E3-D111-48BB-2932-C12F38A348EC}"/>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419E4F3-5171-B07A-3705-6FF5F7EC506B}"/>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87896345"/>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2">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207008" y="786384"/>
            <a:ext cx="5669280" cy="914400"/>
          </a:xfrm>
        </p:spPr>
        <p:txBody>
          <a:bodyPr anchor="b"/>
          <a:lstStyle>
            <a:lvl1pPr>
              <a:defRPr sz="3200">
                <a:solidFill>
                  <a:schemeClr val="tx1"/>
                </a:solidFill>
              </a:defRPr>
            </a:lvl1pPr>
          </a:lstStyle>
          <a:p>
            <a:r>
              <a:rPr lang="en-US"/>
              <a:t>Click to edit Master title style</a:t>
            </a:r>
          </a:p>
        </p:txBody>
      </p:sp>
      <p:sp>
        <p:nvSpPr>
          <p:cNvPr id="9" name="Footer Placeholder 8">
            <a:extLst>
              <a:ext uri="{FF2B5EF4-FFF2-40B4-BE49-F238E27FC236}">
                <a16:creationId xmlns:a16="http://schemas.microsoft.com/office/drawing/2014/main" id="{0169C89B-17A4-F382-1720-170DCCD7B6E7}"/>
              </a:ext>
            </a:extLst>
          </p:cNvPr>
          <p:cNvSpPr>
            <a:spLocks noGrp="1"/>
          </p:cNvSpPr>
          <p:nvPr>
            <p:ph type="ftr" sz="quarter" idx="16"/>
          </p:nvPr>
        </p:nvSpPr>
        <p:spPr/>
        <p:txBody>
          <a:bodyPr/>
          <a:lstStyle>
            <a:lvl1pPr>
              <a:defRPr>
                <a:solidFill>
                  <a:schemeClr val="tx1"/>
                </a:solidFill>
              </a:defRPr>
            </a:lvl1pPr>
          </a:lstStyle>
          <a:p>
            <a:r>
              <a:rPr lang="en-US"/>
              <a:t>SAMPLE FOOTER TEXT</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1207008" y="1828800"/>
            <a:ext cx="5669280" cy="4206240"/>
          </a:xfrm>
        </p:spPr>
        <p:txBody>
          <a:bodyPr>
            <a:norm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Picture Placeholder 10">
            <a:extLst>
              <a:ext uri="{FF2B5EF4-FFF2-40B4-BE49-F238E27FC236}">
                <a16:creationId xmlns:a16="http://schemas.microsoft.com/office/drawing/2014/main" id="{226A60F8-6BFE-EE58-8E8B-8E42FCDABF08}"/>
              </a:ext>
            </a:extLst>
          </p:cNvPr>
          <p:cNvSpPr>
            <a:spLocks noGrp="1"/>
          </p:cNvSpPr>
          <p:nvPr>
            <p:ph type="pic" sz="quarter" idx="13" hasCustomPrompt="1"/>
          </p:nvPr>
        </p:nvSpPr>
        <p:spPr>
          <a:xfrm>
            <a:off x="7280239" y="400051"/>
            <a:ext cx="4098966" cy="6052952"/>
          </a:xfrm>
          <a:blipFill dpi="0" rotWithShape="1">
            <a:blip r:embed="rId2">
              <a:alphaModFix amt="25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r="-198"/>
            </a:stretch>
          </a:blipFill>
        </p:spPr>
        <p:txBody>
          <a:bodyPr/>
          <a:lstStyle>
            <a:lvl1pPr marL="0" indent="0">
              <a:buNone/>
              <a:defRPr/>
            </a:lvl1pPr>
          </a:lstStyle>
          <a:p>
            <a:r>
              <a:rPr lang="en-US"/>
              <a:t> </a:t>
            </a:r>
          </a:p>
        </p:txBody>
      </p:sp>
      <p:sp>
        <p:nvSpPr>
          <p:cNvPr id="4" name="Date Placeholder 3">
            <a:extLst>
              <a:ext uri="{FF2B5EF4-FFF2-40B4-BE49-F238E27FC236}">
                <a16:creationId xmlns:a16="http://schemas.microsoft.com/office/drawing/2014/main" id="{06658DE0-8FDC-961F-A73B-ED321A160D7A}"/>
              </a:ext>
            </a:extLst>
          </p:cNvPr>
          <p:cNvSpPr>
            <a:spLocks noGrp="1"/>
          </p:cNvSpPr>
          <p:nvPr>
            <p:ph type="dt" sz="half" idx="15"/>
          </p:nvPr>
        </p:nvSpPr>
        <p:spPr/>
        <p:txBody>
          <a:bodyPr/>
          <a:lstStyle>
            <a:lvl1pPr>
              <a:defRPr>
                <a:solidFill>
                  <a:schemeClr val="tx1"/>
                </a:solidFill>
              </a:defRPr>
            </a:lvl1pPr>
          </a:lstStyle>
          <a:p>
            <a:fld id="{A59F9EED-93FB-47F3-9562-1436657BF9C0}" type="datetime1">
              <a:rPr lang="en-US" smtClean="0"/>
              <a:t>12/9/2025</a:t>
            </a:fld>
            <a:endParaRPr lang="en-US"/>
          </a:p>
        </p:txBody>
      </p:sp>
      <p:sp>
        <p:nvSpPr>
          <p:cNvPr id="10" name="Slide Number Placeholder 9">
            <a:extLst>
              <a:ext uri="{FF2B5EF4-FFF2-40B4-BE49-F238E27FC236}">
                <a16:creationId xmlns:a16="http://schemas.microsoft.com/office/drawing/2014/main" id="{CE6F948F-9E87-C016-444D-D9F266B8C983}"/>
              </a:ext>
            </a:extLst>
          </p:cNvPr>
          <p:cNvSpPr>
            <a:spLocks noGrp="1"/>
          </p:cNvSpPr>
          <p:nvPr>
            <p:ph type="sldNum" sz="quarter" idx="17"/>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12" name="Straight Connector 11">
            <a:extLst>
              <a:ext uri="{FF2B5EF4-FFF2-40B4-BE49-F238E27FC236}">
                <a16:creationId xmlns:a16="http://schemas.microsoft.com/office/drawing/2014/main" id="{2342AE50-E725-8CC9-C210-91ADF8C0F6FE}"/>
              </a:ext>
            </a:extLst>
          </p:cNvPr>
          <p:cNvCxnSpPr/>
          <p:nvPr/>
        </p:nvCxnSpPr>
        <p:spPr>
          <a:xfrm>
            <a:off x="7258461" y="402336"/>
            <a:ext cx="0" cy="6053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CFCB2DB0-8C6B-DBBA-F594-AC4F2954C424}"/>
              </a:ext>
            </a:extLst>
          </p:cNvPr>
          <p:cNvGrpSpPr/>
          <p:nvPr/>
        </p:nvGrpSpPr>
        <p:grpSpPr>
          <a:xfrm>
            <a:off x="803185" y="0"/>
            <a:ext cx="10585629" cy="6858000"/>
            <a:chOff x="803185" y="0"/>
            <a:chExt cx="10585629" cy="6858000"/>
          </a:xfrm>
        </p:grpSpPr>
        <p:cxnSp>
          <p:nvCxnSpPr>
            <p:cNvPr id="5" name="Straight Connector 4">
              <a:extLst>
                <a:ext uri="{FF2B5EF4-FFF2-40B4-BE49-F238E27FC236}">
                  <a16:creationId xmlns:a16="http://schemas.microsoft.com/office/drawing/2014/main" id="{1DB4D22E-4E74-6984-AF14-681AA8D9125F}"/>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D0E9A215-4EBA-4F98-1C96-43269B57F2F8}"/>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DB5B197-9DE8-9BBC-A47D-F378F717E43A}"/>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B835935-392C-76CA-C57F-44990EBEB041}"/>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61884961"/>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3">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207008" y="786384"/>
            <a:ext cx="9784080" cy="640080"/>
          </a:xfrm>
        </p:spPr>
        <p:txBody>
          <a:bodyPr anchor="t" anchorCtr="0">
            <a:normAutofit/>
          </a:bodyPr>
          <a:lstStyle>
            <a:lvl1pPr>
              <a:defRPr sz="3200">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207009" y="1645921"/>
            <a:ext cx="4777774" cy="4400318"/>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l="10" t="120" b="-8976"/>
            </a:stretch>
          </a:blipFill>
          <a:ln w="6350">
            <a:solidFill>
              <a:schemeClr val="tx1"/>
            </a:solidFill>
          </a:ln>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6400800" y="1645920"/>
            <a:ext cx="4572000" cy="4572000"/>
          </a:xfrm>
        </p:spPr>
        <p:txBody>
          <a:bodyPr>
            <a:norm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4F2821E9-9F8C-4BDA-BDAE-826252E0F21A}" type="datetime1">
              <a:rPr lang="en-US" smtClean="0"/>
              <a:t>12/9/2025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grpSp>
        <p:nvGrpSpPr>
          <p:cNvPr id="3" name="Group 2">
            <a:extLst>
              <a:ext uri="{FF2B5EF4-FFF2-40B4-BE49-F238E27FC236}">
                <a16:creationId xmlns:a16="http://schemas.microsoft.com/office/drawing/2014/main" id="{F81DBAD0-D07B-A74F-6666-CA41ADD20C7F}"/>
              </a:ext>
            </a:extLst>
          </p:cNvPr>
          <p:cNvGrpSpPr/>
          <p:nvPr/>
        </p:nvGrpSpPr>
        <p:grpSpPr>
          <a:xfrm>
            <a:off x="803185" y="0"/>
            <a:ext cx="10585629" cy="6858000"/>
            <a:chOff x="803185" y="0"/>
            <a:chExt cx="10585629" cy="6858000"/>
          </a:xfrm>
        </p:grpSpPr>
        <p:cxnSp>
          <p:nvCxnSpPr>
            <p:cNvPr id="4" name="Straight Connector 3">
              <a:extLst>
                <a:ext uri="{FF2B5EF4-FFF2-40B4-BE49-F238E27FC236}">
                  <a16:creationId xmlns:a16="http://schemas.microsoft.com/office/drawing/2014/main" id="{33FDF152-974F-A342-D2EF-E16DCAC7FECE}"/>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D22D320-6A18-F2A0-9B5F-6D2CCFD3C850}"/>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3E0112F-DFB9-2DAB-0FC6-60936EBCA118}"/>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4576E3A-B8F0-5B5D-66BC-71D6BDE8606A}"/>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5444089"/>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14">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207008" y="786384"/>
            <a:ext cx="9784080" cy="640080"/>
          </a:xfrm>
        </p:spPr>
        <p:txBody>
          <a:bodyPr anchor="t" anchorCtr="0"/>
          <a:lstStyle>
            <a:lvl1pPr>
              <a:defRPr sz="3200">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207008" y="1645920"/>
            <a:ext cx="5987920" cy="4400319"/>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l="13" t="5" r="302" b="-8984"/>
            </a:stretch>
          </a:blipFill>
          <a:ln w="6350">
            <a:solidFill>
              <a:schemeClr val="tx1"/>
            </a:solidFill>
          </a:ln>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592654" y="1645920"/>
            <a:ext cx="3380146" cy="4389120"/>
          </a:xfrm>
        </p:spPr>
        <p:txBody>
          <a:bodyPr>
            <a:norm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A80AD10E-AA22-4A1A-88F6-F4B2C3E6FE7A}" type="datetime1">
              <a:rPr lang="en-US" smtClean="0"/>
              <a:t>12/9/2025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grpSp>
        <p:nvGrpSpPr>
          <p:cNvPr id="3" name="Group 2">
            <a:extLst>
              <a:ext uri="{FF2B5EF4-FFF2-40B4-BE49-F238E27FC236}">
                <a16:creationId xmlns:a16="http://schemas.microsoft.com/office/drawing/2014/main" id="{F81DBAD0-D07B-A74F-6666-CA41ADD20C7F}"/>
              </a:ext>
            </a:extLst>
          </p:cNvPr>
          <p:cNvGrpSpPr/>
          <p:nvPr/>
        </p:nvGrpSpPr>
        <p:grpSpPr>
          <a:xfrm>
            <a:off x="803185" y="0"/>
            <a:ext cx="10585629" cy="6858000"/>
            <a:chOff x="803185" y="0"/>
            <a:chExt cx="10585629" cy="6858000"/>
          </a:xfrm>
        </p:grpSpPr>
        <p:cxnSp>
          <p:nvCxnSpPr>
            <p:cNvPr id="4" name="Straight Connector 3">
              <a:extLst>
                <a:ext uri="{FF2B5EF4-FFF2-40B4-BE49-F238E27FC236}">
                  <a16:creationId xmlns:a16="http://schemas.microsoft.com/office/drawing/2014/main" id="{33FDF152-974F-A342-D2EF-E16DCAC7FECE}"/>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D22D320-6A18-F2A0-9B5F-6D2CCFD3C850}"/>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3E0112F-DFB9-2DAB-0FC6-60936EBCA118}"/>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4576E3A-B8F0-5B5D-66BC-71D6BDE8606A}"/>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02486007"/>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15">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207008" y="786384"/>
            <a:ext cx="9784080" cy="640080"/>
          </a:xfrm>
        </p:spPr>
        <p:txBody>
          <a:bodyPr anchor="t" anchorCtr="0">
            <a:normAutofit/>
          </a:bodyPr>
          <a:lstStyle>
            <a:lvl1pPr>
              <a:defRPr sz="3200">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1207008" y="1645920"/>
            <a:ext cx="4572000" cy="4572000"/>
          </a:xfrm>
        </p:spPr>
        <p:txBody>
          <a:bodyPr>
            <a:norm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Picture Placeholder 10">
            <a:extLst>
              <a:ext uri="{FF2B5EF4-FFF2-40B4-BE49-F238E27FC236}">
                <a16:creationId xmlns:a16="http://schemas.microsoft.com/office/drawing/2014/main" id="{D69BDBE1-5F80-669A-1B59-BD1E8D2515C2}"/>
              </a:ext>
            </a:extLst>
          </p:cNvPr>
          <p:cNvSpPr>
            <a:spLocks noGrp="1"/>
          </p:cNvSpPr>
          <p:nvPr>
            <p:ph type="pic" sz="quarter" idx="13" hasCustomPrompt="1"/>
          </p:nvPr>
        </p:nvSpPr>
        <p:spPr>
          <a:xfrm>
            <a:off x="6211963" y="1645921"/>
            <a:ext cx="4777774" cy="4400318"/>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l="10" t="-4" r="100" b="-8973"/>
            </a:stretch>
          </a:blipFill>
          <a:ln w="6350">
            <a:solidFill>
              <a:schemeClr val="tx1"/>
            </a:solidFill>
          </a:ln>
        </p:spPr>
        <p:txBody>
          <a:bodyPr/>
          <a:lstStyle>
            <a:lvl1pPr marL="0" indent="0">
              <a:buNone/>
              <a:defRPr/>
            </a:lvl1pPr>
          </a:lstStyle>
          <a:p>
            <a:r>
              <a:rPr lang="en-US"/>
              <a:t> </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D5C57D5A-EE81-4EB8-9DAF-ABC5A6DD5008}" type="datetime1">
              <a:rPr lang="en-US" smtClean="0"/>
              <a:t>12/9/2025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grpSp>
        <p:nvGrpSpPr>
          <p:cNvPr id="3" name="Group 2">
            <a:extLst>
              <a:ext uri="{FF2B5EF4-FFF2-40B4-BE49-F238E27FC236}">
                <a16:creationId xmlns:a16="http://schemas.microsoft.com/office/drawing/2014/main" id="{F81DBAD0-D07B-A74F-6666-CA41ADD20C7F}"/>
              </a:ext>
            </a:extLst>
          </p:cNvPr>
          <p:cNvGrpSpPr/>
          <p:nvPr/>
        </p:nvGrpSpPr>
        <p:grpSpPr>
          <a:xfrm>
            <a:off x="803185" y="0"/>
            <a:ext cx="10585629" cy="6858000"/>
            <a:chOff x="803185" y="0"/>
            <a:chExt cx="10585629" cy="6858000"/>
          </a:xfrm>
        </p:grpSpPr>
        <p:cxnSp>
          <p:nvCxnSpPr>
            <p:cNvPr id="4" name="Straight Connector 3">
              <a:extLst>
                <a:ext uri="{FF2B5EF4-FFF2-40B4-BE49-F238E27FC236}">
                  <a16:creationId xmlns:a16="http://schemas.microsoft.com/office/drawing/2014/main" id="{33FDF152-974F-A342-D2EF-E16DCAC7FECE}"/>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D22D320-6A18-F2A0-9B5F-6D2CCFD3C850}"/>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3E0112F-DFB9-2DAB-0FC6-60936EBCA118}"/>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4576E3A-B8F0-5B5D-66BC-71D6BDE8606A}"/>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64374024"/>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tent with Picture 16">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09388" y="786385"/>
            <a:ext cx="7772400" cy="914400"/>
          </a:xfrm>
        </p:spPr>
        <p:txBody>
          <a:bodyPr anchor="b">
            <a:normAutofit/>
          </a:bodyPr>
          <a:lstStyle>
            <a:lvl1pPr>
              <a:defRPr sz="3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6072A0CE-6B73-A9EE-CD61-DA01E0E315AD}"/>
              </a:ext>
            </a:extLst>
          </p:cNvPr>
          <p:cNvSpPr>
            <a:spLocks noGrp="1"/>
          </p:cNvSpPr>
          <p:nvPr>
            <p:ph type="ftr" sz="quarter" idx="16"/>
          </p:nvPr>
        </p:nvSpPr>
        <p:spPr/>
        <p:txBody>
          <a:bodyPr/>
          <a:lstStyle>
            <a:lvl1pPr>
              <a:defRPr>
                <a:solidFill>
                  <a:schemeClr val="tx1"/>
                </a:solidFill>
              </a:defRPr>
            </a:lvl1pPr>
          </a:lstStyle>
          <a:p>
            <a:r>
              <a:rPr lang="en-US"/>
              <a:t>SAMPLE FOOTER TEXT</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4673" y="393289"/>
            <a:ext cx="2084255" cy="6051054"/>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l="191" t="148" r="-487" b="-1"/>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3209388" y="1828800"/>
            <a:ext cx="7772400" cy="4206240"/>
          </a:xfrm>
        </p:spPr>
        <p:txBody>
          <a:bodyPr>
            <a:norm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ADE48AFF-3397-202B-9BA6-6E2E52FB96B4}"/>
              </a:ext>
            </a:extLst>
          </p:cNvPr>
          <p:cNvSpPr>
            <a:spLocks noGrp="1"/>
          </p:cNvSpPr>
          <p:nvPr>
            <p:ph type="dt" sz="half" idx="15"/>
          </p:nvPr>
        </p:nvSpPr>
        <p:spPr/>
        <p:txBody>
          <a:bodyPr/>
          <a:lstStyle>
            <a:lvl1pPr>
              <a:defRPr>
                <a:solidFill>
                  <a:schemeClr val="tx1"/>
                </a:solidFill>
              </a:defRPr>
            </a:lvl1pPr>
          </a:lstStyle>
          <a:p>
            <a:fld id="{3CF1C996-E939-49D2-ACF0-1DAA697D4C26}" type="datetime1">
              <a:rPr lang="en-US" smtClean="0"/>
              <a:t>12/9/2025</a:t>
            </a:fld>
            <a:endParaRPr lang="en-US"/>
          </a:p>
        </p:txBody>
      </p:sp>
      <p:sp>
        <p:nvSpPr>
          <p:cNvPr id="6" name="Slide Number Placeholder 5">
            <a:extLst>
              <a:ext uri="{FF2B5EF4-FFF2-40B4-BE49-F238E27FC236}">
                <a16:creationId xmlns:a16="http://schemas.microsoft.com/office/drawing/2014/main" id="{D73641B0-A410-A060-9C4C-10246CEEB003}"/>
              </a:ext>
            </a:extLst>
          </p:cNvPr>
          <p:cNvSpPr>
            <a:spLocks noGrp="1"/>
          </p:cNvSpPr>
          <p:nvPr>
            <p:ph type="sldNum" sz="quarter" idx="17"/>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16" name="Straight Connector 15">
            <a:extLst>
              <a:ext uri="{FF2B5EF4-FFF2-40B4-BE49-F238E27FC236}">
                <a16:creationId xmlns:a16="http://schemas.microsoft.com/office/drawing/2014/main" id="{4F926A3E-707E-8CA6-DFD9-FDE70CA34896}"/>
              </a:ext>
            </a:extLst>
          </p:cNvPr>
          <p:cNvCxnSpPr>
            <a:cxnSpLocks/>
          </p:cNvCxnSpPr>
          <p:nvPr/>
        </p:nvCxnSpPr>
        <p:spPr>
          <a:xfrm>
            <a:off x="2899086" y="402336"/>
            <a:ext cx="0" cy="6053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05F551DA-7593-8CE8-512A-2CF19A5FEED9}"/>
              </a:ext>
            </a:extLst>
          </p:cNvPr>
          <p:cNvGrpSpPr/>
          <p:nvPr/>
        </p:nvGrpSpPr>
        <p:grpSpPr>
          <a:xfrm>
            <a:off x="803185" y="0"/>
            <a:ext cx="10585629" cy="6858000"/>
            <a:chOff x="803185" y="0"/>
            <a:chExt cx="10585629" cy="6858000"/>
          </a:xfrm>
        </p:grpSpPr>
        <p:cxnSp>
          <p:nvCxnSpPr>
            <p:cNvPr id="7" name="Straight Connector 6">
              <a:extLst>
                <a:ext uri="{FF2B5EF4-FFF2-40B4-BE49-F238E27FC236}">
                  <a16:creationId xmlns:a16="http://schemas.microsoft.com/office/drawing/2014/main" id="{DE1E5FA2-0258-F65F-0046-4F63C680164A}"/>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97C2681D-C958-88C3-4FE4-BD36D597EB75}"/>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6A1CB91-86F4-F718-46CE-4C26351E5D6F}"/>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0B704D5-99FF-334E-D340-F640FC2846DE}"/>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17275278"/>
      </p:ext>
    </p:extLst>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ontent with Picture 17">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207008" y="786384"/>
            <a:ext cx="7772400" cy="914400"/>
          </a:xfrm>
        </p:spPr>
        <p:txBody>
          <a:bodyPr anchor="b">
            <a:noAutofit/>
          </a:bodyPr>
          <a:lstStyle>
            <a:lvl1pPr>
              <a:defRPr sz="3200">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59510D14-6E1B-BEBD-9ECF-6FD664E6D6C0}"/>
              </a:ext>
            </a:extLst>
          </p:cNvPr>
          <p:cNvSpPr>
            <a:spLocks noGrp="1"/>
          </p:cNvSpPr>
          <p:nvPr>
            <p:ph type="ftr" sz="quarter" idx="16"/>
          </p:nvPr>
        </p:nvSpPr>
        <p:spPr/>
        <p:txBody>
          <a:bodyPr/>
          <a:lstStyle>
            <a:lvl1pPr>
              <a:defRPr>
                <a:solidFill>
                  <a:schemeClr val="tx1"/>
                </a:solidFill>
              </a:defRPr>
            </a:lvl1pPr>
          </a:lstStyle>
          <a:p>
            <a:r>
              <a:rPr lang="en-US"/>
              <a:t>SAMPLE FOOTER TEXT</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1207008" y="1828800"/>
            <a:ext cx="7772400" cy="4206240"/>
          </a:xfrm>
        </p:spPr>
        <p:txBody>
          <a:bodyPr>
            <a:norm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Picture Placeholder 10">
            <a:extLst>
              <a:ext uri="{FF2B5EF4-FFF2-40B4-BE49-F238E27FC236}">
                <a16:creationId xmlns:a16="http://schemas.microsoft.com/office/drawing/2014/main" id="{B0662064-5DE4-D3A3-3200-46801CAA7B41}"/>
              </a:ext>
            </a:extLst>
          </p:cNvPr>
          <p:cNvSpPr>
            <a:spLocks noGrp="1"/>
          </p:cNvSpPr>
          <p:nvPr>
            <p:ph type="pic" sz="quarter" idx="13" hasCustomPrompt="1"/>
          </p:nvPr>
        </p:nvSpPr>
        <p:spPr>
          <a:xfrm>
            <a:off x="9287478" y="393289"/>
            <a:ext cx="2084255" cy="6051054"/>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l="192" t="148" r="-748" b="-1"/>
            </a:stretch>
          </a:blipFill>
        </p:spPr>
        <p:txBody>
          <a:bodyPr/>
          <a:lstStyle>
            <a:lvl1pPr marL="0" indent="0">
              <a:buNone/>
              <a:defRPr/>
            </a:lvl1pPr>
          </a:lstStyle>
          <a:p>
            <a:r>
              <a:rPr lang="en-US"/>
              <a:t> </a:t>
            </a:r>
          </a:p>
        </p:txBody>
      </p:sp>
      <p:sp>
        <p:nvSpPr>
          <p:cNvPr id="3" name="Date Placeholder 2">
            <a:extLst>
              <a:ext uri="{FF2B5EF4-FFF2-40B4-BE49-F238E27FC236}">
                <a16:creationId xmlns:a16="http://schemas.microsoft.com/office/drawing/2014/main" id="{872CB399-7148-CC45-1784-53BEB8322750}"/>
              </a:ext>
            </a:extLst>
          </p:cNvPr>
          <p:cNvSpPr>
            <a:spLocks noGrp="1"/>
          </p:cNvSpPr>
          <p:nvPr>
            <p:ph type="dt" sz="half" idx="15"/>
          </p:nvPr>
        </p:nvSpPr>
        <p:spPr/>
        <p:txBody>
          <a:bodyPr/>
          <a:lstStyle>
            <a:lvl1pPr>
              <a:defRPr>
                <a:solidFill>
                  <a:schemeClr val="tx1"/>
                </a:solidFill>
              </a:defRPr>
            </a:lvl1pPr>
          </a:lstStyle>
          <a:p>
            <a:fld id="{BC634302-EDB4-4C38-AE4F-99E11593A1F0}" type="datetime1">
              <a:rPr lang="en-US" smtClean="0"/>
              <a:t>12/9/2025</a:t>
            </a:fld>
            <a:endParaRPr lang="en-US"/>
          </a:p>
        </p:txBody>
      </p:sp>
      <p:sp>
        <p:nvSpPr>
          <p:cNvPr id="5" name="Slide Number Placeholder 4">
            <a:extLst>
              <a:ext uri="{FF2B5EF4-FFF2-40B4-BE49-F238E27FC236}">
                <a16:creationId xmlns:a16="http://schemas.microsoft.com/office/drawing/2014/main" id="{32103136-9022-B685-BD72-AA2F8D6F1DB3}"/>
              </a:ext>
            </a:extLst>
          </p:cNvPr>
          <p:cNvSpPr>
            <a:spLocks noGrp="1"/>
          </p:cNvSpPr>
          <p:nvPr>
            <p:ph type="sldNum" sz="quarter" idx="17"/>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17" name="Straight Connector 16">
            <a:extLst>
              <a:ext uri="{FF2B5EF4-FFF2-40B4-BE49-F238E27FC236}">
                <a16:creationId xmlns:a16="http://schemas.microsoft.com/office/drawing/2014/main" id="{E8D7FB67-CB66-8B73-E144-D9B0FD1BF4CC}"/>
              </a:ext>
            </a:extLst>
          </p:cNvPr>
          <p:cNvCxnSpPr/>
          <p:nvPr/>
        </p:nvCxnSpPr>
        <p:spPr>
          <a:xfrm>
            <a:off x="9250563" y="402336"/>
            <a:ext cx="0" cy="60533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5C050196-5CDD-7D23-C735-405CCFDE0F53}"/>
              </a:ext>
            </a:extLst>
          </p:cNvPr>
          <p:cNvGrpSpPr/>
          <p:nvPr/>
        </p:nvGrpSpPr>
        <p:grpSpPr>
          <a:xfrm>
            <a:off x="803185" y="0"/>
            <a:ext cx="10585629" cy="6858000"/>
            <a:chOff x="803185" y="0"/>
            <a:chExt cx="10585629" cy="6858000"/>
          </a:xfrm>
        </p:grpSpPr>
        <p:cxnSp>
          <p:nvCxnSpPr>
            <p:cNvPr id="7" name="Straight Connector 6">
              <a:extLst>
                <a:ext uri="{FF2B5EF4-FFF2-40B4-BE49-F238E27FC236}">
                  <a16:creationId xmlns:a16="http://schemas.microsoft.com/office/drawing/2014/main" id="{7915F7F2-4F99-DBC2-59AE-D63FDE09B1F3}"/>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9337699A-63EB-A2E6-B9B8-E85B7B64F027}"/>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0BE2E12-53E7-56D7-104B-F918B8D53724}"/>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CBDF578-3A17-02BF-93ED-AF5F8E7F4A52}"/>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98689986"/>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ntent with Picture 18">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245108" y="786384"/>
            <a:ext cx="4023360" cy="1280160"/>
          </a:xfrm>
        </p:spPr>
        <p:txBody>
          <a:bodyPr>
            <a:normAutofit/>
          </a:bodyPr>
          <a:lstStyle>
            <a:lvl1pPr>
              <a:defRPr sz="3200">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220455" y="2396086"/>
            <a:ext cx="4070907" cy="3637825"/>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t="-1" b="-11100"/>
            </a:stretch>
          </a:blipFill>
          <a:ln w="6350">
            <a:solidFill>
              <a:schemeClr val="tx1"/>
            </a:solidFill>
          </a:ln>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669280" y="786384"/>
            <a:ext cx="5303520" cy="5303520"/>
          </a:xfrm>
        </p:spPr>
        <p:txBody>
          <a:bodyPr>
            <a:norm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378A9400-0F8A-40AD-9C7D-D04C05A686BB}" type="datetime1">
              <a:rPr lang="en-US" smtClean="0"/>
              <a:t>12/9/2025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grpSp>
        <p:nvGrpSpPr>
          <p:cNvPr id="3" name="Group 2">
            <a:extLst>
              <a:ext uri="{FF2B5EF4-FFF2-40B4-BE49-F238E27FC236}">
                <a16:creationId xmlns:a16="http://schemas.microsoft.com/office/drawing/2014/main" id="{0349E27E-A638-3E50-4392-58116C1AACD3}"/>
              </a:ext>
            </a:extLst>
          </p:cNvPr>
          <p:cNvGrpSpPr/>
          <p:nvPr/>
        </p:nvGrpSpPr>
        <p:grpSpPr>
          <a:xfrm>
            <a:off x="803185" y="0"/>
            <a:ext cx="10585629" cy="6858000"/>
            <a:chOff x="803185" y="0"/>
            <a:chExt cx="10585629" cy="6858000"/>
          </a:xfrm>
        </p:grpSpPr>
        <p:cxnSp>
          <p:nvCxnSpPr>
            <p:cNvPr id="4" name="Straight Connector 3">
              <a:extLst>
                <a:ext uri="{FF2B5EF4-FFF2-40B4-BE49-F238E27FC236}">
                  <a16:creationId xmlns:a16="http://schemas.microsoft.com/office/drawing/2014/main" id="{522E0D86-7613-34C8-CDC4-C77532A2263C}"/>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AB29EB0-E237-1D57-CA8E-EAD308E9C0C6}"/>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86316C5-C89C-53D5-EDF8-06B3752F88A5}"/>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22B727D-16F7-192C-BDC7-987EE4A4BF92}"/>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45767828"/>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Content with Picture 19">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245108" y="786384"/>
            <a:ext cx="2834640" cy="1453896"/>
          </a:xfrm>
        </p:spPr>
        <p:txBody>
          <a:bodyPr anchor="t">
            <a:normAutofit/>
          </a:bodyPr>
          <a:lstStyle>
            <a:lvl1pPr>
              <a:defRPr sz="3200">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220457" y="2388928"/>
            <a:ext cx="2859291" cy="3644982"/>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t="-1" b="-10882"/>
            </a:stretch>
          </a:blipFill>
          <a:ln w="6350">
            <a:solidFill>
              <a:schemeClr val="tx1"/>
            </a:solidFill>
          </a:ln>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480560" y="786384"/>
            <a:ext cx="6492240" cy="5486400"/>
          </a:xfrm>
        </p:spPr>
        <p:txBody>
          <a:bodyPr>
            <a:norm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a:solidFill>
                  <a:schemeClr val="tx1"/>
                </a:solidFill>
              </a:defRPr>
            </a:lvl4pPr>
            <a:lvl5pPr marL="1200150" indent="-285750">
              <a:buFont typeface="Arial" panose="020B0604020202020204" pitchFamily="34" charset="0"/>
              <a:buChar cha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F0AAA33B-7B4C-4CA5-AD3F-802C7D7897C7}" type="datetime1">
              <a:rPr lang="en-US" smtClean="0"/>
              <a:t>12/9/2025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grpSp>
        <p:nvGrpSpPr>
          <p:cNvPr id="3" name="Group 2">
            <a:extLst>
              <a:ext uri="{FF2B5EF4-FFF2-40B4-BE49-F238E27FC236}">
                <a16:creationId xmlns:a16="http://schemas.microsoft.com/office/drawing/2014/main" id="{07B351E8-DE44-EF78-C152-3A103EEBFEAE}"/>
              </a:ext>
            </a:extLst>
          </p:cNvPr>
          <p:cNvGrpSpPr/>
          <p:nvPr/>
        </p:nvGrpSpPr>
        <p:grpSpPr>
          <a:xfrm>
            <a:off x="803185" y="0"/>
            <a:ext cx="10585629" cy="6858000"/>
            <a:chOff x="803185" y="0"/>
            <a:chExt cx="10585629" cy="6858000"/>
          </a:xfrm>
        </p:grpSpPr>
        <p:cxnSp>
          <p:nvCxnSpPr>
            <p:cNvPr id="4" name="Straight Connector 3">
              <a:extLst>
                <a:ext uri="{FF2B5EF4-FFF2-40B4-BE49-F238E27FC236}">
                  <a16:creationId xmlns:a16="http://schemas.microsoft.com/office/drawing/2014/main" id="{E9CEF53B-E5B3-5228-FC6C-55411F158D8A}"/>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B08AC4D-0833-297F-6CBF-8A5D8729D997}"/>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CE625D5-BBCB-B34F-682F-6A7EBBD42572}"/>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E36439E-B9F9-BC55-6D36-2CBD97558C57}"/>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24185798"/>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Number Larg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1199019" y="4634716"/>
            <a:ext cx="5897880" cy="1353312"/>
          </a:xfrm>
        </p:spPr>
        <p:txBody>
          <a:bodyPr>
            <a:normAutofit/>
          </a:bodyPr>
          <a:lstStyle>
            <a:lvl1pPr>
              <a:lnSpc>
                <a:spcPct val="120000"/>
              </a:lnSpc>
              <a:defRPr sz="2400" b="0" i="0" cap="none" baseline="0">
                <a:solidFill>
                  <a:schemeClr val="tx1"/>
                </a:solidFill>
                <a:latin typeface="+mj-lt"/>
              </a:defRPr>
            </a:lvl1pPr>
          </a:lstStyle>
          <a:p>
            <a:r>
              <a:rPr lang="en-US"/>
              <a:t>Click to edit Master title style</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1207008" y="603503"/>
            <a:ext cx="9601200" cy="4334256"/>
          </a:xfrm>
        </p:spPr>
        <p:txBody>
          <a:bodyPr anchor="b">
            <a:normAutofit/>
          </a:bodyPr>
          <a:lstStyle>
            <a:lvl1pPr marL="0" indent="0">
              <a:lnSpc>
                <a:spcPct val="90000"/>
              </a:lnSpc>
              <a:spcBef>
                <a:spcPts val="0"/>
              </a:spcBef>
              <a:buNone/>
              <a:defRPr sz="30000" b="0" i="0">
                <a:solidFill>
                  <a:schemeClr val="tx1"/>
                </a:solidFill>
                <a:latin typeface="+mn-lt"/>
              </a:defRPr>
            </a:lvl1pPr>
          </a:lstStyle>
          <a:p>
            <a:pPr lvl="0"/>
            <a:r>
              <a:rPr lang="en-US"/>
              <a: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defRPr>
            </a:lvl1pPr>
          </a:lstStyle>
          <a:p>
            <a:fld id="{23E33F43-D372-4092-9463-D8C0DAA92373}" type="datetime1">
              <a:rPr lang="en-US" smtClean="0"/>
              <a:t>12/9/2025</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grpSp>
        <p:nvGrpSpPr>
          <p:cNvPr id="6" name="Group 5">
            <a:extLst>
              <a:ext uri="{FF2B5EF4-FFF2-40B4-BE49-F238E27FC236}">
                <a16:creationId xmlns:a16="http://schemas.microsoft.com/office/drawing/2014/main" id="{503498D5-7EC6-8C79-86BA-7C39A73A10D4}"/>
              </a:ext>
            </a:extLst>
          </p:cNvPr>
          <p:cNvGrpSpPr/>
          <p:nvPr/>
        </p:nvGrpSpPr>
        <p:grpSpPr>
          <a:xfrm>
            <a:off x="803185" y="0"/>
            <a:ext cx="10585629" cy="6858000"/>
            <a:chOff x="803185" y="0"/>
            <a:chExt cx="10585629" cy="6858000"/>
          </a:xfrm>
        </p:grpSpPr>
        <p:cxnSp>
          <p:nvCxnSpPr>
            <p:cNvPr id="8" name="Straight Connector 7">
              <a:extLst>
                <a:ext uri="{FF2B5EF4-FFF2-40B4-BE49-F238E27FC236}">
                  <a16:creationId xmlns:a16="http://schemas.microsoft.com/office/drawing/2014/main" id="{DFE65860-291D-DD0A-0AF6-EB6BDAF11248}"/>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D542EDA-61BE-919A-EA3E-08EBB658FD72}"/>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9E31BBA-19B1-9E32-10DC-6E50B5D242DB}"/>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40D6BDC-E9D3-BF86-AB1A-64748EAD4D44}"/>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74045833"/>
      </p:ext>
    </p:extLst>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Number Larg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3352800" y="4193183"/>
            <a:ext cx="5486400" cy="1005840"/>
          </a:xfrm>
        </p:spPr>
        <p:txBody>
          <a:bodyPr>
            <a:normAutofit/>
          </a:bodyPr>
          <a:lstStyle>
            <a:lvl1pPr algn="ctr">
              <a:lnSpc>
                <a:spcPct val="110000"/>
              </a:lnSpc>
              <a:defRPr sz="2400" b="0" i="0" cap="none" baseline="0">
                <a:solidFill>
                  <a:schemeClr val="tx1"/>
                </a:solidFill>
                <a:latin typeface="+mj-lt"/>
              </a:defRPr>
            </a:lvl1pPr>
          </a:lstStyle>
          <a:p>
            <a:r>
              <a:rPr lang="en-US"/>
              <a:t>Click to edit Master title style</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2438400" y="1240974"/>
            <a:ext cx="7315200" cy="3065419"/>
          </a:xfrm>
        </p:spPr>
        <p:txBody>
          <a:bodyPr anchor="b">
            <a:noAutofit/>
          </a:bodyPr>
          <a:lstStyle>
            <a:lvl1pPr marL="0" indent="0" algn="ctr">
              <a:lnSpc>
                <a:spcPct val="90000"/>
              </a:lnSpc>
              <a:buNone/>
              <a:defRPr sz="20000" b="0" i="0">
                <a:solidFill>
                  <a:schemeClr val="tx1"/>
                </a:solidFill>
                <a:latin typeface="+mn-lt"/>
              </a:defRPr>
            </a:lvl1pPr>
          </a:lstStyle>
          <a:p>
            <a:pPr lvl="0"/>
            <a:r>
              <a:rPr lang="en-US"/>
              <a: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defRPr>
            </a:lvl1pPr>
          </a:lstStyle>
          <a:p>
            <a:fld id="{35FAB39A-86A1-48B6-9153-E6011CB46040}" type="datetime1">
              <a:rPr lang="en-US" smtClean="0"/>
              <a:t>12/9/2025</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grpSp>
        <p:nvGrpSpPr>
          <p:cNvPr id="6" name="Group 5">
            <a:extLst>
              <a:ext uri="{FF2B5EF4-FFF2-40B4-BE49-F238E27FC236}">
                <a16:creationId xmlns:a16="http://schemas.microsoft.com/office/drawing/2014/main" id="{F8D5DE95-288B-FAB7-3326-9E5BFCE5B746}"/>
              </a:ext>
            </a:extLst>
          </p:cNvPr>
          <p:cNvGrpSpPr/>
          <p:nvPr/>
        </p:nvGrpSpPr>
        <p:grpSpPr>
          <a:xfrm>
            <a:off x="795290" y="400467"/>
            <a:ext cx="10603299" cy="6052793"/>
            <a:chOff x="795290" y="400467"/>
            <a:chExt cx="10603299" cy="6052793"/>
          </a:xfrm>
        </p:grpSpPr>
        <p:cxnSp>
          <p:nvCxnSpPr>
            <p:cNvPr id="8" name="Straight Connector 7">
              <a:extLst>
                <a:ext uri="{FF2B5EF4-FFF2-40B4-BE49-F238E27FC236}">
                  <a16:creationId xmlns:a16="http://schemas.microsoft.com/office/drawing/2014/main" id="{484611E9-169A-4656-2416-A78901FFF7E6}"/>
                </a:ext>
              </a:extLst>
            </p:cNvPr>
            <p:cNvCxnSpPr>
              <a:cxnSpLocks/>
            </p:cNvCxnSpPr>
            <p:nvPr/>
          </p:nvCxnSpPr>
          <p:spPr>
            <a:xfrm>
              <a:off x="797169" y="966343"/>
              <a:ext cx="106014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D14C6CB-F651-2912-3E36-09C365D55330}"/>
                </a:ext>
              </a:extLst>
            </p:cNvPr>
            <p:cNvCxnSpPr>
              <a:cxnSpLocks/>
            </p:cNvCxnSpPr>
            <p:nvPr/>
          </p:nvCxnSpPr>
          <p:spPr>
            <a:xfrm>
              <a:off x="795290" y="5893973"/>
              <a:ext cx="106014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DB412A5-131A-058B-C206-D8CE2D23F5F4}"/>
                </a:ext>
              </a:extLst>
            </p:cNvPr>
            <p:cNvCxnSpPr>
              <a:cxnSpLocks/>
            </p:cNvCxnSpPr>
            <p:nvPr/>
          </p:nvCxnSpPr>
          <p:spPr>
            <a:xfrm>
              <a:off x="6096000" y="400467"/>
              <a:ext cx="0" cy="565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CFD5865-7471-0A98-E714-A522448C7F14}"/>
                </a:ext>
              </a:extLst>
            </p:cNvPr>
            <p:cNvCxnSpPr>
              <a:cxnSpLocks/>
            </p:cNvCxnSpPr>
            <p:nvPr/>
          </p:nvCxnSpPr>
          <p:spPr>
            <a:xfrm>
              <a:off x="6096000" y="5887384"/>
              <a:ext cx="0" cy="565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941C1E35-5D55-2FA3-7A17-EBD8530A4248}"/>
              </a:ext>
            </a:extLst>
          </p:cNvPr>
          <p:cNvGrpSpPr/>
          <p:nvPr/>
        </p:nvGrpSpPr>
        <p:grpSpPr>
          <a:xfrm>
            <a:off x="803185" y="0"/>
            <a:ext cx="10585629" cy="6858000"/>
            <a:chOff x="803185" y="0"/>
            <a:chExt cx="10585629" cy="6858000"/>
          </a:xfrm>
        </p:grpSpPr>
        <p:cxnSp>
          <p:nvCxnSpPr>
            <p:cNvPr id="13" name="Straight Connector 12">
              <a:extLst>
                <a:ext uri="{FF2B5EF4-FFF2-40B4-BE49-F238E27FC236}">
                  <a16:creationId xmlns:a16="http://schemas.microsoft.com/office/drawing/2014/main" id="{E383D922-3CCD-2925-A440-432366817A2C}"/>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D335464-04F4-7CE0-7F26-F8015820B233}"/>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4A45CF0-48C0-1646-B20C-11D8E8585904}"/>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5A20515-3DFE-12B8-CD96-E3A75B4B7E25}"/>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27660754"/>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Number Large 3">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26D58EB7-9EC7-5A50-30A3-E2D9EDD0FF85}"/>
              </a:ext>
            </a:extLst>
          </p:cNvPr>
          <p:cNvSpPr>
            <a:spLocks noGrp="1"/>
          </p:cNvSpPr>
          <p:nvPr>
            <p:ph type="title"/>
          </p:nvPr>
        </p:nvSpPr>
        <p:spPr>
          <a:xfrm>
            <a:off x="6327018" y="1599060"/>
            <a:ext cx="5052018" cy="3658736"/>
          </a:xfrm>
        </p:spPr>
        <p:txBody>
          <a:bodyPr anchor="ctr">
            <a:normAutofit/>
          </a:bodyPr>
          <a:lstStyle>
            <a:lvl1pPr>
              <a:defRPr sz="2400" cap="none" baseline="0">
                <a:latin typeface="+mn-lt"/>
              </a:defRPr>
            </a:lvl1pPr>
          </a:lstStyle>
          <a:p>
            <a:r>
              <a:rPr lang="en-US"/>
              <a:t>Click to edit Master title style</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19" name="Content Placeholder 18">
            <a:extLst>
              <a:ext uri="{FF2B5EF4-FFF2-40B4-BE49-F238E27FC236}">
                <a16:creationId xmlns:a16="http://schemas.microsoft.com/office/drawing/2014/main" id="{DE2753DF-FB9B-AECE-E745-E846066B1745}"/>
              </a:ext>
            </a:extLst>
          </p:cNvPr>
          <p:cNvSpPr>
            <a:spLocks noGrp="1"/>
          </p:cNvSpPr>
          <p:nvPr>
            <p:ph sz="quarter" idx="14" hasCustomPrompt="1"/>
          </p:nvPr>
        </p:nvSpPr>
        <p:spPr>
          <a:xfrm>
            <a:off x="914400" y="1600200"/>
            <a:ext cx="5140325" cy="3657600"/>
          </a:xfrm>
        </p:spPr>
        <p:txBody>
          <a:bodyPr anchor="ctr">
            <a:normAutofit/>
          </a:bodyPr>
          <a:lstStyle>
            <a:lvl1pPr marL="0" indent="0">
              <a:lnSpc>
                <a:spcPct val="90000"/>
              </a:lnSpc>
              <a:buNone/>
              <a:defRPr sz="20000"/>
            </a:lvl1pPr>
          </a:lstStyle>
          <a:p>
            <a:pPr lvl="0"/>
            <a:r>
              <a:rPr lang="en-US"/>
              <a: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defRPr>
            </a:lvl1pPr>
          </a:lstStyle>
          <a:p>
            <a:fld id="{484550B5-6894-4BAB-BE29-52F47C1325C5}" type="datetime1">
              <a:rPr lang="en-US" smtClean="0"/>
              <a:t>12/9/2025</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grpSp>
        <p:nvGrpSpPr>
          <p:cNvPr id="6" name="Group 5">
            <a:extLst>
              <a:ext uri="{FF2B5EF4-FFF2-40B4-BE49-F238E27FC236}">
                <a16:creationId xmlns:a16="http://schemas.microsoft.com/office/drawing/2014/main" id="{F8D5DE95-288B-FAB7-3326-9E5BFCE5B746}"/>
              </a:ext>
            </a:extLst>
          </p:cNvPr>
          <p:cNvGrpSpPr/>
          <p:nvPr/>
        </p:nvGrpSpPr>
        <p:grpSpPr>
          <a:xfrm>
            <a:off x="795290" y="400467"/>
            <a:ext cx="10603299" cy="6052793"/>
            <a:chOff x="795290" y="400467"/>
            <a:chExt cx="10603299" cy="6052793"/>
          </a:xfrm>
        </p:grpSpPr>
        <p:cxnSp>
          <p:nvCxnSpPr>
            <p:cNvPr id="8" name="Straight Connector 7">
              <a:extLst>
                <a:ext uri="{FF2B5EF4-FFF2-40B4-BE49-F238E27FC236}">
                  <a16:creationId xmlns:a16="http://schemas.microsoft.com/office/drawing/2014/main" id="{484611E9-169A-4656-2416-A78901FFF7E6}"/>
                </a:ext>
              </a:extLst>
            </p:cNvPr>
            <p:cNvCxnSpPr>
              <a:cxnSpLocks/>
            </p:cNvCxnSpPr>
            <p:nvPr/>
          </p:nvCxnSpPr>
          <p:spPr>
            <a:xfrm>
              <a:off x="797169" y="966343"/>
              <a:ext cx="106014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D14C6CB-F651-2912-3E36-09C365D55330}"/>
                </a:ext>
              </a:extLst>
            </p:cNvPr>
            <p:cNvCxnSpPr>
              <a:cxnSpLocks/>
            </p:cNvCxnSpPr>
            <p:nvPr/>
          </p:nvCxnSpPr>
          <p:spPr>
            <a:xfrm>
              <a:off x="795290" y="5893973"/>
              <a:ext cx="106014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DB412A5-131A-058B-C206-D8CE2D23F5F4}"/>
                </a:ext>
              </a:extLst>
            </p:cNvPr>
            <p:cNvCxnSpPr>
              <a:cxnSpLocks/>
            </p:cNvCxnSpPr>
            <p:nvPr/>
          </p:nvCxnSpPr>
          <p:spPr>
            <a:xfrm>
              <a:off x="6096000" y="400467"/>
              <a:ext cx="0" cy="565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CFD5865-7471-0A98-E714-A522448C7F14}"/>
                </a:ext>
              </a:extLst>
            </p:cNvPr>
            <p:cNvCxnSpPr>
              <a:cxnSpLocks/>
            </p:cNvCxnSpPr>
            <p:nvPr/>
          </p:nvCxnSpPr>
          <p:spPr>
            <a:xfrm>
              <a:off x="6096000" y="5887384"/>
              <a:ext cx="0" cy="565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941C1E35-5D55-2FA3-7A17-EBD8530A4248}"/>
              </a:ext>
            </a:extLst>
          </p:cNvPr>
          <p:cNvGrpSpPr/>
          <p:nvPr/>
        </p:nvGrpSpPr>
        <p:grpSpPr>
          <a:xfrm>
            <a:off x="803185" y="0"/>
            <a:ext cx="10585629" cy="6858000"/>
            <a:chOff x="803185" y="0"/>
            <a:chExt cx="10585629" cy="6858000"/>
          </a:xfrm>
        </p:grpSpPr>
        <p:cxnSp>
          <p:nvCxnSpPr>
            <p:cNvPr id="13" name="Straight Connector 12">
              <a:extLst>
                <a:ext uri="{FF2B5EF4-FFF2-40B4-BE49-F238E27FC236}">
                  <a16:creationId xmlns:a16="http://schemas.microsoft.com/office/drawing/2014/main" id="{E383D922-3CCD-2925-A440-432366817A2C}"/>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D335464-04F4-7CE0-7F26-F8015820B233}"/>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4A45CF0-48C0-1646-B20C-11D8E8585904}"/>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5A20515-3DFE-12B8-CD96-E3A75B4B7E25}"/>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276975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Number Larg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4495800" y="4131153"/>
            <a:ext cx="3200400" cy="1545336"/>
          </a:xfrm>
          <a:noFill/>
        </p:spPr>
        <p:txBody>
          <a:bodyPr>
            <a:normAutofit/>
          </a:bodyPr>
          <a:lstStyle>
            <a:lvl1pPr algn="ctr">
              <a:lnSpc>
                <a:spcPct val="110000"/>
              </a:lnSpc>
              <a:defRPr sz="1600" b="0" i="0" cap="none" baseline="0">
                <a:solidFill>
                  <a:schemeClr val="tx1"/>
                </a:solidFill>
                <a:latin typeface="+mj-lt"/>
              </a:defRPr>
            </a:lvl1pPr>
          </a:lstStyle>
          <a:p>
            <a:r>
              <a:rPr lang="en-US"/>
              <a:t>Click to edit Master title style</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3810000" y="1832029"/>
            <a:ext cx="4572000" cy="2475441"/>
          </a:xfrm>
          <a:noFill/>
        </p:spPr>
        <p:txBody>
          <a:bodyPr anchor="b">
            <a:normAutofit/>
          </a:bodyPr>
          <a:lstStyle>
            <a:lvl1pPr marL="0" indent="0" algn="ctr">
              <a:lnSpc>
                <a:spcPct val="90000"/>
              </a:lnSpc>
              <a:buNone/>
              <a:defRPr sz="15000" b="0" i="0">
                <a:solidFill>
                  <a:schemeClr val="tx1"/>
                </a:solidFill>
                <a:latin typeface="+mn-lt"/>
              </a:defRPr>
            </a:lvl1pPr>
          </a:lstStyle>
          <a:p>
            <a:pPr lvl="0"/>
            <a:r>
              <a:rPr lang="en-US"/>
              <a: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defRPr>
            </a:lvl1pPr>
          </a:lstStyle>
          <a:p>
            <a:fld id="{023644B3-B047-4BDA-A4C8-F5943698F924}" type="datetime1">
              <a:rPr lang="en-US" smtClean="0"/>
              <a:t>12/9/2025</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grpSp>
        <p:nvGrpSpPr>
          <p:cNvPr id="6" name="Group 5">
            <a:extLst>
              <a:ext uri="{FF2B5EF4-FFF2-40B4-BE49-F238E27FC236}">
                <a16:creationId xmlns:a16="http://schemas.microsoft.com/office/drawing/2014/main" id="{9F377ED0-0CD0-101F-CACC-5C208B8095EB}"/>
              </a:ext>
            </a:extLst>
          </p:cNvPr>
          <p:cNvGrpSpPr/>
          <p:nvPr/>
        </p:nvGrpSpPr>
        <p:grpSpPr>
          <a:xfrm>
            <a:off x="801384" y="402336"/>
            <a:ext cx="10591869" cy="6053328"/>
            <a:chOff x="801384" y="402336"/>
            <a:chExt cx="10591869" cy="6053328"/>
          </a:xfrm>
        </p:grpSpPr>
        <p:sp>
          <p:nvSpPr>
            <p:cNvPr id="8" name="Oval 7">
              <a:extLst>
                <a:ext uri="{FF2B5EF4-FFF2-40B4-BE49-F238E27FC236}">
                  <a16:creationId xmlns:a16="http://schemas.microsoft.com/office/drawing/2014/main" id="{BB0FAE67-C3ED-90D8-482E-2E87FCA1F01F}"/>
                </a:ext>
              </a:extLst>
            </p:cNvPr>
            <p:cNvSpPr>
              <a:spLocks noChangeAspect="1"/>
            </p:cNvSpPr>
            <p:nvPr/>
          </p:nvSpPr>
          <p:spPr>
            <a:xfrm>
              <a:off x="3069336" y="402336"/>
              <a:ext cx="6053328" cy="6053328"/>
            </a:xfrm>
            <a:prstGeom prst="ellipse">
              <a:avLst/>
            </a:pr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83BE06F7-8D5F-567C-D53C-8F3CFA65C6D8}"/>
                </a:ext>
              </a:extLst>
            </p:cNvPr>
            <p:cNvCxnSpPr>
              <a:cxnSpLocks/>
            </p:cNvCxnSpPr>
            <p:nvPr/>
          </p:nvCxnSpPr>
          <p:spPr>
            <a:xfrm>
              <a:off x="801384" y="3421722"/>
              <a:ext cx="227058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C1729EF-2962-C057-669D-86C7189119A0}"/>
                </a:ext>
              </a:extLst>
            </p:cNvPr>
            <p:cNvCxnSpPr>
              <a:cxnSpLocks/>
            </p:cNvCxnSpPr>
            <p:nvPr/>
          </p:nvCxnSpPr>
          <p:spPr>
            <a:xfrm>
              <a:off x="9122664" y="3421722"/>
              <a:ext cx="227058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92F37E54-885B-DD4C-C480-18762D2DF579}"/>
              </a:ext>
            </a:extLst>
          </p:cNvPr>
          <p:cNvGrpSpPr/>
          <p:nvPr/>
        </p:nvGrpSpPr>
        <p:grpSpPr>
          <a:xfrm>
            <a:off x="803185" y="0"/>
            <a:ext cx="10585629" cy="6858000"/>
            <a:chOff x="803185" y="0"/>
            <a:chExt cx="10585629" cy="6858000"/>
          </a:xfrm>
        </p:grpSpPr>
        <p:cxnSp>
          <p:nvCxnSpPr>
            <p:cNvPr id="12" name="Straight Connector 11">
              <a:extLst>
                <a:ext uri="{FF2B5EF4-FFF2-40B4-BE49-F238E27FC236}">
                  <a16:creationId xmlns:a16="http://schemas.microsoft.com/office/drawing/2014/main" id="{0CD173DE-2107-A0E3-872C-F0DE9ACA3DCC}"/>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BFAFD58-96FA-72FC-A387-4EA88A7A5D69}"/>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0CF3863-040E-3592-1588-20A1771871E3}"/>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144D909-6FC8-C0DB-01C7-AFCF7B50FCD5}"/>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0092672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769620" y="-1216560"/>
            <a:ext cx="10652760" cy="1133856"/>
          </a:xfrm>
        </p:spPr>
        <p:txBody>
          <a:bodyPr/>
          <a:lstStyle>
            <a:lvl1pPr>
              <a:defRPr>
                <a:solidFill>
                  <a:schemeClr val="bg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316736" y="1508760"/>
            <a:ext cx="8266176" cy="3840480"/>
          </a:xfrm>
        </p:spPr>
        <p:txBody>
          <a:bodyPr anchor="ctr">
            <a:noAutofit/>
          </a:bodyPr>
          <a:lstStyle>
            <a:lvl1pPr marL="0" indent="0">
              <a:lnSpc>
                <a:spcPct val="100000"/>
              </a:lnSpc>
              <a:buNone/>
              <a:defRPr sz="4000" b="0" cap="all" baseline="0"/>
            </a:lvl1pPr>
            <a:lvl2pPr marL="228600" indent="0">
              <a:lnSpc>
                <a:spcPct val="100000"/>
              </a:lnSpc>
              <a:buNone/>
              <a:defRPr sz="3600" b="0" cap="all" baseline="0"/>
            </a:lvl2pPr>
            <a:lvl3pPr marL="457200" indent="0">
              <a:lnSpc>
                <a:spcPct val="100000"/>
              </a:lnSpc>
              <a:buNone/>
              <a:defRPr sz="3200" b="0" cap="all" baseline="0"/>
            </a:lvl3pPr>
            <a:lvl4pPr marL="685800" indent="0">
              <a:lnSpc>
                <a:spcPct val="100000"/>
              </a:lnSpc>
              <a:buNone/>
              <a:defRPr sz="2400" b="0" cap="all" baseline="0"/>
            </a:lvl4pPr>
            <a:lvl5pPr marL="914400" indent="0">
              <a:lnSpc>
                <a:spcPct val="100000"/>
              </a:lnSpc>
              <a:buNone/>
              <a:defRPr sz="2000" b="0" cap="all" baseline="0"/>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1FA3FFB9-0880-4740-B084-BC51532B8F27}" type="datetime1">
              <a:rPr lang="en-US" smtClean="0"/>
              <a:t>12/9/2025</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a:p>
        </p:txBody>
      </p:sp>
      <p:grpSp>
        <p:nvGrpSpPr>
          <p:cNvPr id="6" name="Group 5">
            <a:extLst>
              <a:ext uri="{FF2B5EF4-FFF2-40B4-BE49-F238E27FC236}">
                <a16:creationId xmlns:a16="http://schemas.microsoft.com/office/drawing/2014/main" id="{E5E2C763-62D0-A1C5-864F-A9FF05C9F944}"/>
              </a:ext>
            </a:extLst>
          </p:cNvPr>
          <p:cNvGrpSpPr/>
          <p:nvPr/>
        </p:nvGrpSpPr>
        <p:grpSpPr>
          <a:xfrm>
            <a:off x="795290" y="400467"/>
            <a:ext cx="10603299" cy="6052793"/>
            <a:chOff x="795290" y="400467"/>
            <a:chExt cx="10603299" cy="6052793"/>
          </a:xfrm>
        </p:grpSpPr>
        <p:cxnSp>
          <p:nvCxnSpPr>
            <p:cNvPr id="8" name="Straight Connector 7">
              <a:extLst>
                <a:ext uri="{FF2B5EF4-FFF2-40B4-BE49-F238E27FC236}">
                  <a16:creationId xmlns:a16="http://schemas.microsoft.com/office/drawing/2014/main" id="{D321B696-8999-0658-38A2-748A73D0777A}"/>
                </a:ext>
              </a:extLst>
            </p:cNvPr>
            <p:cNvCxnSpPr>
              <a:cxnSpLocks/>
            </p:cNvCxnSpPr>
            <p:nvPr/>
          </p:nvCxnSpPr>
          <p:spPr>
            <a:xfrm>
              <a:off x="797169" y="966343"/>
              <a:ext cx="106014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21AECB6-597A-404C-79F2-BDE111DF3683}"/>
                </a:ext>
              </a:extLst>
            </p:cNvPr>
            <p:cNvCxnSpPr>
              <a:cxnSpLocks/>
            </p:cNvCxnSpPr>
            <p:nvPr/>
          </p:nvCxnSpPr>
          <p:spPr>
            <a:xfrm>
              <a:off x="795290" y="5893973"/>
              <a:ext cx="106014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081CD60-7C40-DD6A-0B67-9125D3023EAA}"/>
                </a:ext>
              </a:extLst>
            </p:cNvPr>
            <p:cNvCxnSpPr>
              <a:cxnSpLocks/>
            </p:cNvCxnSpPr>
            <p:nvPr/>
          </p:nvCxnSpPr>
          <p:spPr>
            <a:xfrm>
              <a:off x="6096000" y="400467"/>
              <a:ext cx="0" cy="565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A77C411-359E-F413-4B4B-544B4258F8D6}"/>
                </a:ext>
              </a:extLst>
            </p:cNvPr>
            <p:cNvCxnSpPr>
              <a:cxnSpLocks/>
            </p:cNvCxnSpPr>
            <p:nvPr/>
          </p:nvCxnSpPr>
          <p:spPr>
            <a:xfrm>
              <a:off x="6096000" y="5887384"/>
              <a:ext cx="0" cy="565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66520E9D-E5D8-F168-5659-412DEA7EE638}"/>
              </a:ext>
            </a:extLst>
          </p:cNvPr>
          <p:cNvGrpSpPr/>
          <p:nvPr/>
        </p:nvGrpSpPr>
        <p:grpSpPr>
          <a:xfrm>
            <a:off x="803185" y="0"/>
            <a:ext cx="10585629" cy="6858000"/>
            <a:chOff x="803185" y="0"/>
            <a:chExt cx="10585629" cy="6858000"/>
          </a:xfrm>
        </p:grpSpPr>
        <p:cxnSp>
          <p:nvCxnSpPr>
            <p:cNvPr id="13" name="Straight Connector 12">
              <a:extLst>
                <a:ext uri="{FF2B5EF4-FFF2-40B4-BE49-F238E27FC236}">
                  <a16:creationId xmlns:a16="http://schemas.microsoft.com/office/drawing/2014/main" id="{735C892B-D62F-EE71-21EF-072002481B69}"/>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05C92F6-ED58-2722-DD71-BFD93A79C906}"/>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CFD0132-5667-3403-4950-88D7515B12BA}"/>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EEE9CF1-0848-BE96-4C3D-E4B7E1F4BBA9}"/>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9225886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769620" y="-1234492"/>
            <a:ext cx="10652760" cy="1133856"/>
          </a:xfrm>
        </p:spPr>
        <p:txBody>
          <a:bodyPr/>
          <a:lstStyle>
            <a:lvl1pPr>
              <a:defRPr>
                <a:solidFill>
                  <a:schemeClr val="bg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316736" y="1508760"/>
            <a:ext cx="8266176" cy="3840480"/>
          </a:xfrm>
        </p:spPr>
        <p:txBody>
          <a:bodyPr anchor="t">
            <a:noAutofit/>
          </a:bodyPr>
          <a:lstStyle>
            <a:lvl1pPr marL="0" indent="0">
              <a:lnSpc>
                <a:spcPct val="100000"/>
              </a:lnSpc>
              <a:buNone/>
              <a:defRPr sz="4000" b="0" i="0" cap="all" baseline="0">
                <a:latin typeface="Bahnschrift Light" panose="020B0502040204020203" pitchFamily="34" charset="0"/>
              </a:defRPr>
            </a:lvl1pPr>
            <a:lvl2pPr marL="228600" indent="0">
              <a:lnSpc>
                <a:spcPct val="100000"/>
              </a:lnSpc>
              <a:buNone/>
              <a:defRPr sz="3200" b="0" i="0" cap="all" baseline="0">
                <a:latin typeface="Bahnschrift Light" panose="020B0502040204020203" pitchFamily="34" charset="0"/>
              </a:defRPr>
            </a:lvl2pPr>
            <a:lvl3pPr marL="457200" indent="0">
              <a:lnSpc>
                <a:spcPct val="100000"/>
              </a:lnSpc>
              <a:buNone/>
              <a:defRPr sz="2800" b="0" i="0" cap="all" baseline="0">
                <a:latin typeface="Bahnschrift Light" panose="020B0502040204020203" pitchFamily="34" charset="0"/>
              </a:defRPr>
            </a:lvl3pPr>
            <a:lvl4pPr marL="685800" indent="0">
              <a:lnSpc>
                <a:spcPct val="100000"/>
              </a:lnSpc>
              <a:buNone/>
              <a:defRPr sz="2400" b="0" cap="all" baseline="0"/>
            </a:lvl4pPr>
            <a:lvl5pPr marL="914400" indent="0">
              <a:lnSpc>
                <a:spcPct val="100000"/>
              </a:lnSpc>
              <a:buNone/>
              <a:defRPr sz="2000" b="0" cap="all" baseline="0"/>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a:p>
            <a:pPr lvl="2"/>
            <a:endParaRPr lang="en-US"/>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0762D9A1-F997-4CCE-B007-8E1943F54374}" type="datetime1">
              <a:rPr lang="en-US" smtClean="0"/>
              <a:t>12/9/2025</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a:p>
        </p:txBody>
      </p:sp>
      <p:grpSp>
        <p:nvGrpSpPr>
          <p:cNvPr id="6" name="Group 5">
            <a:extLst>
              <a:ext uri="{FF2B5EF4-FFF2-40B4-BE49-F238E27FC236}">
                <a16:creationId xmlns:a16="http://schemas.microsoft.com/office/drawing/2014/main" id="{244BA861-592C-64C8-21E6-E3A8D2A72C72}"/>
              </a:ext>
            </a:extLst>
          </p:cNvPr>
          <p:cNvGrpSpPr/>
          <p:nvPr/>
        </p:nvGrpSpPr>
        <p:grpSpPr>
          <a:xfrm>
            <a:off x="795290" y="400467"/>
            <a:ext cx="10603299" cy="6052793"/>
            <a:chOff x="795290" y="400467"/>
            <a:chExt cx="10603299" cy="6052793"/>
          </a:xfrm>
        </p:grpSpPr>
        <p:cxnSp>
          <p:nvCxnSpPr>
            <p:cNvPr id="8" name="Straight Connector 7">
              <a:extLst>
                <a:ext uri="{FF2B5EF4-FFF2-40B4-BE49-F238E27FC236}">
                  <a16:creationId xmlns:a16="http://schemas.microsoft.com/office/drawing/2014/main" id="{3D8A61F8-CE0C-8929-130C-4B75FB1F9373}"/>
                </a:ext>
              </a:extLst>
            </p:cNvPr>
            <p:cNvCxnSpPr>
              <a:cxnSpLocks/>
            </p:cNvCxnSpPr>
            <p:nvPr/>
          </p:nvCxnSpPr>
          <p:spPr>
            <a:xfrm>
              <a:off x="797169" y="966343"/>
              <a:ext cx="106014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5850C77-4C55-0E7C-15E8-B80234EF3D0B}"/>
                </a:ext>
              </a:extLst>
            </p:cNvPr>
            <p:cNvCxnSpPr>
              <a:cxnSpLocks/>
            </p:cNvCxnSpPr>
            <p:nvPr/>
          </p:nvCxnSpPr>
          <p:spPr>
            <a:xfrm>
              <a:off x="795290" y="5893973"/>
              <a:ext cx="106014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499978E-99DF-3206-11F9-122473F3CCB5}"/>
                </a:ext>
              </a:extLst>
            </p:cNvPr>
            <p:cNvCxnSpPr>
              <a:cxnSpLocks/>
            </p:cNvCxnSpPr>
            <p:nvPr/>
          </p:nvCxnSpPr>
          <p:spPr>
            <a:xfrm>
              <a:off x="6096000" y="400467"/>
              <a:ext cx="0" cy="565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918D896-CC55-8FDC-7842-7EAC1DF7DF7E}"/>
                </a:ext>
              </a:extLst>
            </p:cNvPr>
            <p:cNvCxnSpPr>
              <a:cxnSpLocks/>
            </p:cNvCxnSpPr>
            <p:nvPr/>
          </p:nvCxnSpPr>
          <p:spPr>
            <a:xfrm>
              <a:off x="6096000" y="5887384"/>
              <a:ext cx="0" cy="565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330B27C8-C99B-CAB9-24EA-4222A75D3BFC}"/>
              </a:ext>
            </a:extLst>
          </p:cNvPr>
          <p:cNvGrpSpPr/>
          <p:nvPr/>
        </p:nvGrpSpPr>
        <p:grpSpPr>
          <a:xfrm>
            <a:off x="803185" y="0"/>
            <a:ext cx="10585629" cy="6858000"/>
            <a:chOff x="803185" y="0"/>
            <a:chExt cx="10585629" cy="6858000"/>
          </a:xfrm>
        </p:grpSpPr>
        <p:cxnSp>
          <p:nvCxnSpPr>
            <p:cNvPr id="13" name="Straight Connector 12">
              <a:extLst>
                <a:ext uri="{FF2B5EF4-FFF2-40B4-BE49-F238E27FC236}">
                  <a16:creationId xmlns:a16="http://schemas.microsoft.com/office/drawing/2014/main" id="{E09B5103-0315-C48A-F6CB-70023A60377C}"/>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2A373C0-8904-4E1A-AC77-DB8B14039D33}"/>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A58731C-1E1F-4D5A-81CD-F79CD40172A4}"/>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DE29540-9512-0BC0-7BB2-3B7C57B4C11C}"/>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0291684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768876" y="-1216560"/>
            <a:ext cx="10652760" cy="1133856"/>
          </a:xfrm>
        </p:spPr>
        <p:txBody>
          <a:bodyPr/>
          <a:lstStyle>
            <a:lvl1pPr>
              <a:defRPr>
                <a:solidFill>
                  <a:schemeClr val="bg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316736" y="1508760"/>
            <a:ext cx="8266176" cy="3840480"/>
          </a:xfrm>
        </p:spPr>
        <p:txBody>
          <a:bodyPr anchor="b" anchorCtr="0">
            <a:noAutofit/>
          </a:bodyPr>
          <a:lstStyle>
            <a:lvl1pPr marL="0" indent="0">
              <a:lnSpc>
                <a:spcPct val="100000"/>
              </a:lnSpc>
              <a:buNone/>
              <a:defRPr sz="4000" b="0" i="0" cap="all" baseline="0">
                <a:latin typeface="Bahnschrift Light" panose="020B0502040204020203" pitchFamily="34" charset="0"/>
              </a:defRPr>
            </a:lvl1pPr>
            <a:lvl2pPr marL="228600" indent="0">
              <a:lnSpc>
                <a:spcPct val="100000"/>
              </a:lnSpc>
              <a:buNone/>
              <a:defRPr sz="3200" b="0" i="0" cap="all" baseline="0">
                <a:latin typeface="Bahnschrift Light" panose="020B0502040204020203" pitchFamily="34" charset="0"/>
              </a:defRPr>
            </a:lvl2pPr>
            <a:lvl3pPr marL="457200" indent="0">
              <a:lnSpc>
                <a:spcPct val="100000"/>
              </a:lnSpc>
              <a:buNone/>
              <a:defRPr sz="2800" b="0" i="0" cap="all" baseline="0">
                <a:latin typeface="Bahnschrift Light" panose="020B0502040204020203" pitchFamily="34" charset="0"/>
              </a:defRPr>
            </a:lvl3pPr>
            <a:lvl4pPr marL="685800" indent="0">
              <a:lnSpc>
                <a:spcPct val="100000"/>
              </a:lnSpc>
              <a:buNone/>
              <a:defRPr sz="2400" b="0" cap="all" baseline="0">
                <a:latin typeface="+mn-lt"/>
              </a:defRPr>
            </a:lvl4pPr>
            <a:lvl5pPr marL="914400" indent="0">
              <a:lnSpc>
                <a:spcPct val="100000"/>
              </a:lnSpc>
              <a:buNone/>
              <a:defRPr sz="2000" b="0" cap="all" baseline="0">
                <a:latin typeface="+mn-lt"/>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0756DE8C-2121-49BB-AB8E-C1253271C3F5}" type="datetime1">
              <a:rPr lang="en-US" smtClean="0"/>
              <a:t>12/9/2025</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a:p>
        </p:txBody>
      </p:sp>
      <p:grpSp>
        <p:nvGrpSpPr>
          <p:cNvPr id="6" name="Group 5">
            <a:extLst>
              <a:ext uri="{FF2B5EF4-FFF2-40B4-BE49-F238E27FC236}">
                <a16:creationId xmlns:a16="http://schemas.microsoft.com/office/drawing/2014/main" id="{244BA861-592C-64C8-21E6-E3A8D2A72C72}"/>
              </a:ext>
            </a:extLst>
          </p:cNvPr>
          <p:cNvGrpSpPr/>
          <p:nvPr/>
        </p:nvGrpSpPr>
        <p:grpSpPr>
          <a:xfrm>
            <a:off x="795290" y="400467"/>
            <a:ext cx="10603299" cy="6052793"/>
            <a:chOff x="795290" y="400467"/>
            <a:chExt cx="10603299" cy="6052793"/>
          </a:xfrm>
        </p:grpSpPr>
        <p:cxnSp>
          <p:nvCxnSpPr>
            <p:cNvPr id="8" name="Straight Connector 7">
              <a:extLst>
                <a:ext uri="{FF2B5EF4-FFF2-40B4-BE49-F238E27FC236}">
                  <a16:creationId xmlns:a16="http://schemas.microsoft.com/office/drawing/2014/main" id="{3D8A61F8-CE0C-8929-130C-4B75FB1F9373}"/>
                </a:ext>
              </a:extLst>
            </p:cNvPr>
            <p:cNvCxnSpPr>
              <a:cxnSpLocks/>
            </p:cNvCxnSpPr>
            <p:nvPr/>
          </p:nvCxnSpPr>
          <p:spPr>
            <a:xfrm>
              <a:off x="797169" y="966343"/>
              <a:ext cx="106014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5850C77-4C55-0E7C-15E8-B80234EF3D0B}"/>
                </a:ext>
              </a:extLst>
            </p:cNvPr>
            <p:cNvCxnSpPr>
              <a:cxnSpLocks/>
            </p:cNvCxnSpPr>
            <p:nvPr/>
          </p:nvCxnSpPr>
          <p:spPr>
            <a:xfrm>
              <a:off x="795290" y="5893973"/>
              <a:ext cx="106014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499978E-99DF-3206-11F9-122473F3CCB5}"/>
                </a:ext>
              </a:extLst>
            </p:cNvPr>
            <p:cNvCxnSpPr>
              <a:cxnSpLocks/>
            </p:cNvCxnSpPr>
            <p:nvPr/>
          </p:nvCxnSpPr>
          <p:spPr>
            <a:xfrm>
              <a:off x="6096000" y="400467"/>
              <a:ext cx="0" cy="565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918D896-CC55-8FDC-7842-7EAC1DF7DF7E}"/>
                </a:ext>
              </a:extLst>
            </p:cNvPr>
            <p:cNvCxnSpPr>
              <a:cxnSpLocks/>
            </p:cNvCxnSpPr>
            <p:nvPr/>
          </p:nvCxnSpPr>
          <p:spPr>
            <a:xfrm>
              <a:off x="6096000" y="5887384"/>
              <a:ext cx="0" cy="565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B9E57D8C-399F-3BB4-D3B3-9395E8D16134}"/>
              </a:ext>
            </a:extLst>
          </p:cNvPr>
          <p:cNvGrpSpPr/>
          <p:nvPr/>
        </p:nvGrpSpPr>
        <p:grpSpPr>
          <a:xfrm>
            <a:off x="803185" y="0"/>
            <a:ext cx="10585629" cy="6858000"/>
            <a:chOff x="803185" y="0"/>
            <a:chExt cx="10585629" cy="6858000"/>
          </a:xfrm>
        </p:grpSpPr>
        <p:cxnSp>
          <p:nvCxnSpPr>
            <p:cNvPr id="13" name="Straight Connector 12">
              <a:extLst>
                <a:ext uri="{FF2B5EF4-FFF2-40B4-BE49-F238E27FC236}">
                  <a16:creationId xmlns:a16="http://schemas.microsoft.com/office/drawing/2014/main" id="{67E0EF0C-412A-ADAE-8DDB-3A86E36BA367}"/>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26CD944-3487-D02F-D76E-6C8CB5BC62E0}"/>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4FB68B7-02B4-42EE-A7A2-E1DD0D7EF7A3}"/>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F5998EB-9F08-520A-8AE0-AC842E252662}"/>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642552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tx1"/>
        </a:solidFill>
        <a:effectLst/>
      </p:bgPr>
    </p:bg>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D020C093-E585-447D-B145-C13F5660ED16}"/>
              </a:ext>
            </a:extLst>
          </p:cNvPr>
          <p:cNvSpPr>
            <a:spLocks noGrp="1"/>
          </p:cNvSpPr>
          <p:nvPr>
            <p:ph type="title" hasCustomPrompt="1"/>
          </p:nvPr>
        </p:nvSpPr>
        <p:spPr>
          <a:xfrm>
            <a:off x="1524000" y="4965193"/>
            <a:ext cx="9144000" cy="1105229"/>
          </a:xfrm>
        </p:spPr>
        <p:txBody>
          <a:bodyPr anchor="ctr">
            <a:normAutofit/>
          </a:bodyPr>
          <a:lstStyle>
            <a:lvl1pPr>
              <a:defRPr sz="1600" cap="none" baseline="0">
                <a:solidFill>
                  <a:schemeClr val="bg1"/>
                </a:solidFill>
                <a:latin typeface="+mn-lt"/>
              </a:defRPr>
            </a:lvl1pPr>
          </a:lstStyle>
          <a:p>
            <a:r>
              <a:rPr lang="en-US"/>
              <a:t>Quote Author</a:t>
            </a:r>
          </a:p>
        </p:txBody>
      </p:sp>
      <p:sp>
        <p:nvSpPr>
          <p:cNvPr id="9" name="Footer Placeholder 8">
            <a:extLst>
              <a:ext uri="{FF2B5EF4-FFF2-40B4-BE49-F238E27FC236}">
                <a16:creationId xmlns:a16="http://schemas.microsoft.com/office/drawing/2014/main" id="{6AD2DEB7-F276-E60E-F5A1-0F02C54BDF9C}"/>
              </a:ext>
            </a:extLst>
          </p:cNvPr>
          <p:cNvSpPr>
            <a:spLocks noGrp="1"/>
          </p:cNvSpPr>
          <p:nvPr>
            <p:ph type="ftr" sz="quarter" idx="15"/>
          </p:nvPr>
        </p:nvSpPr>
        <p:spPr/>
        <p:txBody>
          <a:bodyPr/>
          <a:lstStyle>
            <a:lvl1pPr>
              <a:defRPr>
                <a:solidFill>
                  <a:schemeClr val="bg1"/>
                </a:solidFill>
              </a:defRPr>
            </a:lvl1pPr>
          </a:lstStyle>
          <a:p>
            <a:r>
              <a:rPr lang="en-US"/>
              <a:t>SAMPLE FOOTER TEXT</a:t>
            </a:r>
          </a:p>
        </p:txBody>
      </p:sp>
      <p:sp>
        <p:nvSpPr>
          <p:cNvPr id="5" name="Content Placeholder 4">
            <a:extLst>
              <a:ext uri="{FF2B5EF4-FFF2-40B4-BE49-F238E27FC236}">
                <a16:creationId xmlns:a16="http://schemas.microsoft.com/office/drawing/2014/main" id="{CFF91B2D-44E4-C3B1-BD5E-A10AC8543D25}"/>
              </a:ext>
            </a:extLst>
          </p:cNvPr>
          <p:cNvSpPr>
            <a:spLocks noGrp="1"/>
          </p:cNvSpPr>
          <p:nvPr>
            <p:ph sz="quarter" idx="17" hasCustomPrompt="1"/>
          </p:nvPr>
        </p:nvSpPr>
        <p:spPr>
          <a:xfrm>
            <a:off x="1524000" y="1006475"/>
            <a:ext cx="9144000" cy="2925763"/>
          </a:xfrm>
        </p:spPr>
        <p:txBody>
          <a:bodyPr anchor="ctr">
            <a:normAutofit/>
          </a:bodyPr>
          <a:lstStyle>
            <a:lvl1pPr marL="0" indent="0">
              <a:buNone/>
              <a:defRPr sz="4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add Quote</a:t>
            </a:r>
          </a:p>
        </p:txBody>
      </p:sp>
      <p:cxnSp>
        <p:nvCxnSpPr>
          <p:cNvPr id="6" name="Straight Connector 5">
            <a:extLst>
              <a:ext uri="{FF2B5EF4-FFF2-40B4-BE49-F238E27FC236}">
                <a16:creationId xmlns:a16="http://schemas.microsoft.com/office/drawing/2014/main" id="{B94927EC-ED75-B33D-1D89-85EE4258FB86}"/>
              </a:ext>
            </a:extLst>
          </p:cNvPr>
          <p:cNvCxnSpPr>
            <a:cxnSpLocks/>
          </p:cNvCxnSpPr>
          <p:nvPr/>
        </p:nvCxnSpPr>
        <p:spPr>
          <a:xfrm>
            <a:off x="799908" y="4572000"/>
            <a:ext cx="106014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Date Placeholder 7">
            <a:extLst>
              <a:ext uri="{FF2B5EF4-FFF2-40B4-BE49-F238E27FC236}">
                <a16:creationId xmlns:a16="http://schemas.microsoft.com/office/drawing/2014/main" id="{17816284-1868-D968-9C16-5FE2038BC6D8}"/>
              </a:ext>
            </a:extLst>
          </p:cNvPr>
          <p:cNvSpPr>
            <a:spLocks noGrp="1"/>
          </p:cNvSpPr>
          <p:nvPr>
            <p:ph type="dt" sz="half" idx="14"/>
          </p:nvPr>
        </p:nvSpPr>
        <p:spPr/>
        <p:txBody>
          <a:bodyPr/>
          <a:lstStyle>
            <a:lvl1pPr>
              <a:defRPr>
                <a:solidFill>
                  <a:schemeClr val="bg1"/>
                </a:solidFill>
              </a:defRPr>
            </a:lvl1pPr>
          </a:lstStyle>
          <a:p>
            <a:fld id="{92342CCE-AAE1-4428-AAFD-18D6AED5F8E7}" type="datetime1">
              <a:rPr lang="en-US" smtClean="0"/>
              <a:t>12/9/2025</a:t>
            </a:fld>
            <a:endParaRPr lang="en-US"/>
          </a:p>
        </p:txBody>
      </p:sp>
      <p:sp>
        <p:nvSpPr>
          <p:cNvPr id="10" name="Slide Number Placeholder 9">
            <a:extLst>
              <a:ext uri="{FF2B5EF4-FFF2-40B4-BE49-F238E27FC236}">
                <a16:creationId xmlns:a16="http://schemas.microsoft.com/office/drawing/2014/main" id="{764E6AE7-6445-C0E9-7714-3905800EE346}"/>
              </a:ext>
            </a:extLst>
          </p:cNvPr>
          <p:cNvSpPr>
            <a:spLocks noGrp="1"/>
          </p:cNvSpPr>
          <p:nvPr>
            <p:ph type="sldNum" sz="quarter" idx="16"/>
          </p:nvPr>
        </p:nvSpPr>
        <p:spPr/>
        <p:txBody>
          <a:bodyPr/>
          <a:lstStyle>
            <a:lvl1pPr>
              <a:defRPr>
                <a:solidFill>
                  <a:schemeClr val="bg1"/>
                </a:solidFill>
              </a:defRPr>
            </a:lvl1pPr>
          </a:lstStyle>
          <a:p>
            <a:fld id="{CC057153-B650-4DEB-B370-79DDCFDCE934}" type="slidenum">
              <a:rPr lang="en-US" smtClean="0"/>
              <a:pPr/>
              <a:t>‹#›</a:t>
            </a:fld>
            <a:endParaRPr lang="en-US"/>
          </a:p>
        </p:txBody>
      </p:sp>
      <p:grpSp>
        <p:nvGrpSpPr>
          <p:cNvPr id="11" name="Group 10">
            <a:extLst>
              <a:ext uri="{FF2B5EF4-FFF2-40B4-BE49-F238E27FC236}">
                <a16:creationId xmlns:a16="http://schemas.microsoft.com/office/drawing/2014/main" id="{DB64FFC6-B9C5-5A14-BCDE-0FACA9EED39A}"/>
              </a:ext>
            </a:extLst>
          </p:cNvPr>
          <p:cNvGrpSpPr/>
          <p:nvPr/>
        </p:nvGrpSpPr>
        <p:grpSpPr>
          <a:xfrm>
            <a:off x="803185" y="0"/>
            <a:ext cx="10585629" cy="6858000"/>
            <a:chOff x="803185" y="0"/>
            <a:chExt cx="10585629" cy="6858000"/>
          </a:xfrm>
        </p:grpSpPr>
        <p:cxnSp>
          <p:nvCxnSpPr>
            <p:cNvPr id="12" name="Straight Connector 11">
              <a:extLst>
                <a:ext uri="{FF2B5EF4-FFF2-40B4-BE49-F238E27FC236}">
                  <a16:creationId xmlns:a16="http://schemas.microsoft.com/office/drawing/2014/main" id="{A45BAA9C-294C-90CA-EE5A-ED75E616517F}"/>
                </a:ext>
              </a:extLst>
            </p:cNvPr>
            <p:cNvCxnSpPr/>
            <p:nvPr/>
          </p:nvCxnSpPr>
          <p:spPr>
            <a:xfrm>
              <a:off x="804672" y="0"/>
              <a:ext cx="0" cy="6858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C127FFD-0227-7A04-CAE1-B0476A186E27}"/>
                </a:ext>
              </a:extLst>
            </p:cNvPr>
            <p:cNvCxnSpPr>
              <a:cxnSpLocks/>
            </p:cNvCxnSpPr>
            <p:nvPr/>
          </p:nvCxnSpPr>
          <p:spPr>
            <a:xfrm>
              <a:off x="803185" y="393192"/>
              <a:ext cx="1058414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EBB871B-1B46-69D5-1EA9-A5D3125C1745}"/>
                </a:ext>
              </a:extLst>
            </p:cNvPr>
            <p:cNvCxnSpPr>
              <a:cxnSpLocks/>
            </p:cNvCxnSpPr>
            <p:nvPr/>
          </p:nvCxnSpPr>
          <p:spPr>
            <a:xfrm>
              <a:off x="11388814" y="0"/>
              <a:ext cx="0" cy="6858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29C52E0-6299-124E-DEAC-88A5054BB45E}"/>
                </a:ext>
              </a:extLst>
            </p:cNvPr>
            <p:cNvCxnSpPr>
              <a:cxnSpLocks/>
            </p:cNvCxnSpPr>
            <p:nvPr/>
          </p:nvCxnSpPr>
          <p:spPr>
            <a:xfrm>
              <a:off x="803185" y="6452119"/>
              <a:ext cx="1058414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28770557"/>
      </p:ext>
    </p:extLst>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Quote 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207008" y="5947574"/>
            <a:ext cx="8805672" cy="466344"/>
          </a:xfrm>
        </p:spPr>
        <p:txBody>
          <a:bodyPr anchor="ctr">
            <a:normAutofit/>
          </a:bodyPr>
          <a:lstStyle>
            <a:lvl1pPr>
              <a:lnSpc>
                <a:spcPct val="120000"/>
              </a:lnSpc>
              <a:defRPr sz="1600" b="0" i="0" cap="none" baseline="0">
                <a:solidFill>
                  <a:schemeClr val="bg1"/>
                </a:solidFill>
                <a:latin typeface="+mn-lt"/>
              </a:defRPr>
            </a:lvl1pPr>
          </a:lstStyle>
          <a:p>
            <a:r>
              <a:rPr lang="en-US"/>
              <a:t>Quote Author</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207008" y="822960"/>
            <a:ext cx="8961120" cy="3474720"/>
          </a:xfrm>
        </p:spPr>
        <p:txBody>
          <a:bodyPr anchor="t" anchorCtr="0">
            <a:normAutofit/>
          </a:bodyPr>
          <a:lstStyle>
            <a:lvl1pPr marL="164592" indent="-164592">
              <a:lnSpc>
                <a:spcPct val="100000"/>
              </a:lnSpc>
              <a:spcBef>
                <a:spcPts val="0"/>
              </a:spcBef>
              <a:buNone/>
              <a:defRPr sz="4200" b="0" i="0">
                <a:solidFill>
                  <a:schemeClr val="bg1"/>
                </a:solidFill>
                <a:latin typeface="Bahnschrift Light" panose="020B0502040204020203" pitchFamily="34" charset="0"/>
              </a:defRPr>
            </a:lvl1pPr>
          </a:lstStyle>
          <a:p>
            <a:pPr lvl="0"/>
            <a:r>
              <a:rPr lang="en-US"/>
              <a:t>Click to add Quote</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lvl1pPr>
              <a:defRPr>
                <a:solidFill>
                  <a:schemeClr val="bg1"/>
                </a:solidFill>
              </a:defRPr>
            </a:lvl1pPr>
          </a:lstStyle>
          <a:p>
            <a:fld id="{1051D386-7935-4182-861C-A013C161AEB1}" type="datetime1">
              <a:rPr lang="en-US" smtClean="0"/>
              <a:t>12/9/2025</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a:p>
        </p:txBody>
      </p:sp>
      <p:cxnSp>
        <p:nvCxnSpPr>
          <p:cNvPr id="6" name="Straight Connector 5">
            <a:extLst>
              <a:ext uri="{FF2B5EF4-FFF2-40B4-BE49-F238E27FC236}">
                <a16:creationId xmlns:a16="http://schemas.microsoft.com/office/drawing/2014/main" id="{5F3E5CAD-77F4-3496-0EBB-8BDE29A00533}"/>
              </a:ext>
            </a:extLst>
          </p:cNvPr>
          <p:cNvCxnSpPr>
            <a:cxnSpLocks/>
          </p:cNvCxnSpPr>
          <p:nvPr/>
        </p:nvCxnSpPr>
        <p:spPr>
          <a:xfrm>
            <a:off x="795290" y="5893973"/>
            <a:ext cx="106014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B932EDD7-F82C-CAA5-81E3-4DA459BD7BE7}"/>
              </a:ext>
            </a:extLst>
          </p:cNvPr>
          <p:cNvGrpSpPr/>
          <p:nvPr/>
        </p:nvGrpSpPr>
        <p:grpSpPr>
          <a:xfrm>
            <a:off x="803185" y="0"/>
            <a:ext cx="10585629" cy="6858000"/>
            <a:chOff x="803185" y="0"/>
            <a:chExt cx="10585629" cy="6858000"/>
          </a:xfrm>
        </p:grpSpPr>
        <p:cxnSp>
          <p:nvCxnSpPr>
            <p:cNvPr id="9" name="Straight Connector 8">
              <a:extLst>
                <a:ext uri="{FF2B5EF4-FFF2-40B4-BE49-F238E27FC236}">
                  <a16:creationId xmlns:a16="http://schemas.microsoft.com/office/drawing/2014/main" id="{B23CB67B-9D91-D31D-5E6F-1AFDE722A71A}"/>
                </a:ext>
              </a:extLst>
            </p:cNvPr>
            <p:cNvCxnSpPr/>
            <p:nvPr/>
          </p:nvCxnSpPr>
          <p:spPr>
            <a:xfrm>
              <a:off x="804672" y="0"/>
              <a:ext cx="0" cy="6858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70B71C7-A49A-A194-9371-8105319095C1}"/>
                </a:ext>
              </a:extLst>
            </p:cNvPr>
            <p:cNvCxnSpPr>
              <a:cxnSpLocks/>
            </p:cNvCxnSpPr>
            <p:nvPr/>
          </p:nvCxnSpPr>
          <p:spPr>
            <a:xfrm>
              <a:off x="803185" y="393192"/>
              <a:ext cx="1058414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7D85FF8-8A01-4471-2129-9F815C543EB4}"/>
                </a:ext>
              </a:extLst>
            </p:cNvPr>
            <p:cNvCxnSpPr>
              <a:cxnSpLocks/>
            </p:cNvCxnSpPr>
            <p:nvPr/>
          </p:nvCxnSpPr>
          <p:spPr>
            <a:xfrm>
              <a:off x="11388814" y="0"/>
              <a:ext cx="0" cy="6858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57B839C-7467-0312-FCA6-E719E5B3035E}"/>
                </a:ext>
              </a:extLst>
            </p:cNvPr>
            <p:cNvCxnSpPr>
              <a:cxnSpLocks/>
            </p:cNvCxnSpPr>
            <p:nvPr/>
          </p:nvCxnSpPr>
          <p:spPr>
            <a:xfrm>
              <a:off x="803185" y="6452119"/>
              <a:ext cx="1058414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81373166"/>
      </p:ext>
    </p:extLst>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Quote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693164" y="5891704"/>
            <a:ext cx="8805672" cy="557222"/>
          </a:xfrm>
        </p:spPr>
        <p:txBody>
          <a:bodyPr anchor="ctr">
            <a:normAutofit/>
          </a:bodyPr>
          <a:lstStyle>
            <a:lvl1pPr algn="ctr">
              <a:lnSpc>
                <a:spcPct val="120000"/>
              </a:lnSpc>
              <a:defRPr sz="1600" b="0" i="0" cap="none" baseline="0">
                <a:solidFill>
                  <a:schemeClr val="bg1"/>
                </a:solidFill>
                <a:latin typeface="+mn-lt"/>
              </a:defRPr>
            </a:lvl1pPr>
          </a:lstStyle>
          <a:p>
            <a:r>
              <a:rPr lang="en-US"/>
              <a:t>Quote Author</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615440" y="1358007"/>
            <a:ext cx="8961120" cy="3474720"/>
          </a:xfrm>
        </p:spPr>
        <p:txBody>
          <a:bodyPr anchor="ctr">
            <a:normAutofit/>
          </a:bodyPr>
          <a:lstStyle>
            <a:lvl1pPr marL="164592" indent="-164592" algn="ctr">
              <a:lnSpc>
                <a:spcPct val="100000"/>
              </a:lnSpc>
              <a:spcBef>
                <a:spcPts val="0"/>
              </a:spcBef>
              <a:buNone/>
              <a:defRPr sz="4000" b="0" i="0">
                <a:solidFill>
                  <a:schemeClr val="bg1"/>
                </a:solidFill>
                <a:latin typeface="+mn-lt"/>
              </a:defRPr>
            </a:lvl1pPr>
          </a:lstStyle>
          <a:p>
            <a:pPr lvl="0"/>
            <a:r>
              <a:rPr lang="en-US"/>
              <a:t>Click to add Quote</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lvl1pPr>
              <a:defRPr>
                <a:solidFill>
                  <a:schemeClr val="bg1"/>
                </a:solidFill>
              </a:defRPr>
            </a:lvl1pPr>
          </a:lstStyle>
          <a:p>
            <a:fld id="{4F612C1C-64C5-4B50-8744-8314E722E95D}" type="datetime1">
              <a:rPr lang="en-US" smtClean="0"/>
              <a:t>12/9/2025</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a:p>
        </p:txBody>
      </p:sp>
      <p:cxnSp>
        <p:nvCxnSpPr>
          <p:cNvPr id="8" name="Straight Connector 7">
            <a:extLst>
              <a:ext uri="{FF2B5EF4-FFF2-40B4-BE49-F238E27FC236}">
                <a16:creationId xmlns:a16="http://schemas.microsoft.com/office/drawing/2014/main" id="{A8BAF90A-B341-890C-B376-6A16FD3D4D66}"/>
              </a:ext>
            </a:extLst>
          </p:cNvPr>
          <p:cNvCxnSpPr>
            <a:cxnSpLocks/>
          </p:cNvCxnSpPr>
          <p:nvPr/>
        </p:nvCxnSpPr>
        <p:spPr>
          <a:xfrm>
            <a:off x="795290" y="5893973"/>
            <a:ext cx="106014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5673DA07-CC58-742F-47C7-DF6C3FC1BB23}"/>
              </a:ext>
            </a:extLst>
          </p:cNvPr>
          <p:cNvGrpSpPr/>
          <p:nvPr/>
        </p:nvGrpSpPr>
        <p:grpSpPr>
          <a:xfrm>
            <a:off x="803185" y="0"/>
            <a:ext cx="10585629" cy="6858000"/>
            <a:chOff x="803185" y="0"/>
            <a:chExt cx="10585629" cy="6858000"/>
          </a:xfrm>
        </p:grpSpPr>
        <p:cxnSp>
          <p:nvCxnSpPr>
            <p:cNvPr id="9" name="Straight Connector 8">
              <a:extLst>
                <a:ext uri="{FF2B5EF4-FFF2-40B4-BE49-F238E27FC236}">
                  <a16:creationId xmlns:a16="http://schemas.microsoft.com/office/drawing/2014/main" id="{EC520D2A-19A3-39C2-02F5-969FC02F7835}"/>
                </a:ext>
              </a:extLst>
            </p:cNvPr>
            <p:cNvCxnSpPr/>
            <p:nvPr/>
          </p:nvCxnSpPr>
          <p:spPr>
            <a:xfrm>
              <a:off x="804672" y="0"/>
              <a:ext cx="0" cy="6858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B9DADCD-00F5-6714-A61F-195B94550628}"/>
                </a:ext>
              </a:extLst>
            </p:cNvPr>
            <p:cNvCxnSpPr>
              <a:cxnSpLocks/>
            </p:cNvCxnSpPr>
            <p:nvPr/>
          </p:nvCxnSpPr>
          <p:spPr>
            <a:xfrm>
              <a:off x="803185" y="393192"/>
              <a:ext cx="1058414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5D759BD-ADDA-3040-A5CB-DAC10D9A2D39}"/>
                </a:ext>
              </a:extLst>
            </p:cNvPr>
            <p:cNvCxnSpPr>
              <a:cxnSpLocks/>
            </p:cNvCxnSpPr>
            <p:nvPr/>
          </p:nvCxnSpPr>
          <p:spPr>
            <a:xfrm>
              <a:off x="11388814" y="0"/>
              <a:ext cx="0" cy="6858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48BFB7B-8327-08C6-5F9E-BACB47A2C3D2}"/>
                </a:ext>
              </a:extLst>
            </p:cNvPr>
            <p:cNvCxnSpPr>
              <a:cxnSpLocks/>
            </p:cNvCxnSpPr>
            <p:nvPr/>
          </p:nvCxnSpPr>
          <p:spPr>
            <a:xfrm>
              <a:off x="803185" y="6452119"/>
              <a:ext cx="1058414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4329537"/>
      </p:ext>
    </p:extLst>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060704" y="603504"/>
            <a:ext cx="10058400" cy="1132258"/>
          </a:xfrm>
        </p:spPr>
        <p:txBody>
          <a:bodyPr/>
          <a:lstStyle>
            <a:lvl1pPr>
              <a:defRPr>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4" name="Content Placeholder 3">
            <a:extLst>
              <a:ext uri="{FF2B5EF4-FFF2-40B4-BE49-F238E27FC236}">
                <a16:creationId xmlns:a16="http://schemas.microsoft.com/office/drawing/2014/main" id="{F6F508F0-4C97-9A80-2546-BC6EE3D2732B}"/>
              </a:ext>
            </a:extLst>
          </p:cNvPr>
          <p:cNvSpPr>
            <a:spLocks noGrp="1"/>
          </p:cNvSpPr>
          <p:nvPr>
            <p:ph sz="quarter" idx="15"/>
          </p:nvPr>
        </p:nvSpPr>
        <p:spPr>
          <a:xfrm>
            <a:off x="1060450" y="1828800"/>
            <a:ext cx="4768850" cy="4351338"/>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9AB0DFB-3813-8899-8844-3F65C902B800}"/>
              </a:ext>
            </a:extLst>
          </p:cNvPr>
          <p:cNvSpPr>
            <a:spLocks noGrp="1"/>
          </p:cNvSpPr>
          <p:nvPr>
            <p:ph sz="quarter" idx="16"/>
          </p:nvPr>
        </p:nvSpPr>
        <p:spPr>
          <a:xfrm>
            <a:off x="6363391" y="1828800"/>
            <a:ext cx="4755712" cy="4351338"/>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514802D6-419C-4270-A699-E7031986556C}" type="datetime1">
              <a:rPr lang="en-US" smtClean="0"/>
              <a:t>12/9/2025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grpSp>
        <p:nvGrpSpPr>
          <p:cNvPr id="13" name="Group 12">
            <a:extLst>
              <a:ext uri="{FF2B5EF4-FFF2-40B4-BE49-F238E27FC236}">
                <a16:creationId xmlns:a16="http://schemas.microsoft.com/office/drawing/2014/main" id="{CB83DEFD-C76A-E192-4470-7F7DCE92CBCE}"/>
              </a:ext>
            </a:extLst>
          </p:cNvPr>
          <p:cNvGrpSpPr/>
          <p:nvPr/>
        </p:nvGrpSpPr>
        <p:grpSpPr>
          <a:xfrm>
            <a:off x="803185" y="0"/>
            <a:ext cx="10585629" cy="6858000"/>
            <a:chOff x="803185" y="0"/>
            <a:chExt cx="10585629" cy="6858000"/>
          </a:xfrm>
        </p:grpSpPr>
        <p:cxnSp>
          <p:nvCxnSpPr>
            <p:cNvPr id="14" name="Straight Connector 13">
              <a:extLst>
                <a:ext uri="{FF2B5EF4-FFF2-40B4-BE49-F238E27FC236}">
                  <a16:creationId xmlns:a16="http://schemas.microsoft.com/office/drawing/2014/main" id="{0EBF15C6-51A3-0039-7C8E-9F5BC53301CA}"/>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F2827DB-A570-B094-5067-79A4F7DA7F3C}"/>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4DF52F4-C942-A75F-0F4B-911959D2F300}"/>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944BFA9-C671-8332-EC4C-A56CAAB34AEF}"/>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17040493"/>
      </p:ext>
    </p:extLst>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1058011" y="600148"/>
            <a:ext cx="10058400" cy="1133856"/>
          </a:xfrm>
        </p:spPr>
        <p:txBody>
          <a:bodyPr/>
          <a:lstStyle>
            <a:lvl1pPr>
              <a:defRPr>
                <a:solidFill>
                  <a:schemeClr val="tx1"/>
                </a:solidFill>
              </a:defRPr>
            </a:lvl1pPr>
          </a:lstStyle>
          <a:p>
            <a:r>
              <a:rPr lang="en-US"/>
              <a:t>Click to edit Master title style</a:t>
            </a:r>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1058011" y="1828800"/>
            <a:ext cx="4754880" cy="559834"/>
          </a:xfrm>
        </p:spPr>
        <p:txBody>
          <a:bodyPr anchor="b">
            <a:normAutofit/>
          </a:bodyPr>
          <a:lstStyle>
            <a:lvl1pPr marL="0" indent="0">
              <a:lnSpc>
                <a:spcPct val="90000"/>
              </a:lnSpc>
              <a:buNone/>
              <a:defRPr sz="20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E35B8AB-C546-6624-5613-679F649D8004}"/>
              </a:ext>
            </a:extLst>
          </p:cNvPr>
          <p:cNvSpPr>
            <a:spLocks noGrp="1"/>
          </p:cNvSpPr>
          <p:nvPr>
            <p:ph sz="quarter" idx="15"/>
          </p:nvPr>
        </p:nvSpPr>
        <p:spPr>
          <a:xfrm>
            <a:off x="1058011" y="2465752"/>
            <a:ext cx="4754880" cy="3763962"/>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53436" y="1828800"/>
            <a:ext cx="4754880" cy="559834"/>
          </a:xfrm>
        </p:spPr>
        <p:txBody>
          <a:bodyPr anchor="b">
            <a:normAutofit/>
          </a:bodyPr>
          <a:lstStyle>
            <a:lvl1pPr marL="0" indent="0">
              <a:lnSpc>
                <a:spcPct val="90000"/>
              </a:lnSpc>
              <a:buNone/>
              <a:defRPr sz="20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5">
            <a:extLst>
              <a:ext uri="{FF2B5EF4-FFF2-40B4-BE49-F238E27FC236}">
                <a16:creationId xmlns:a16="http://schemas.microsoft.com/office/drawing/2014/main" id="{689131D8-B072-15AB-4C0D-39F0B943B0A9}"/>
              </a:ext>
            </a:extLst>
          </p:cNvPr>
          <p:cNvSpPr>
            <a:spLocks noGrp="1"/>
          </p:cNvSpPr>
          <p:nvPr>
            <p:ph sz="quarter" idx="16"/>
          </p:nvPr>
        </p:nvSpPr>
        <p:spPr>
          <a:xfrm>
            <a:off x="6353436" y="2465752"/>
            <a:ext cx="4754880" cy="3763962"/>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lvl1pPr>
              <a:defRPr>
                <a:solidFill>
                  <a:schemeClr val="tx1"/>
                </a:solidFill>
              </a:defRPr>
            </a:lvl1pPr>
          </a:lstStyle>
          <a:p>
            <a:fld id="{B7C0F1DD-38C1-462C-A697-E8DF52FBE341}" type="datetime1">
              <a:rPr lang="en-US" smtClean="0"/>
              <a:t>12/9/2025</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grpSp>
        <p:nvGrpSpPr>
          <p:cNvPr id="15" name="Group 14">
            <a:extLst>
              <a:ext uri="{FF2B5EF4-FFF2-40B4-BE49-F238E27FC236}">
                <a16:creationId xmlns:a16="http://schemas.microsoft.com/office/drawing/2014/main" id="{2E70A967-D43A-531B-AB77-B7D2DE7E4B0F}"/>
              </a:ext>
            </a:extLst>
          </p:cNvPr>
          <p:cNvGrpSpPr/>
          <p:nvPr/>
        </p:nvGrpSpPr>
        <p:grpSpPr>
          <a:xfrm>
            <a:off x="803185" y="0"/>
            <a:ext cx="10585629" cy="6858000"/>
            <a:chOff x="803185" y="0"/>
            <a:chExt cx="10585629" cy="6858000"/>
          </a:xfrm>
        </p:grpSpPr>
        <p:cxnSp>
          <p:nvCxnSpPr>
            <p:cNvPr id="16" name="Straight Connector 15">
              <a:extLst>
                <a:ext uri="{FF2B5EF4-FFF2-40B4-BE49-F238E27FC236}">
                  <a16:creationId xmlns:a16="http://schemas.microsoft.com/office/drawing/2014/main" id="{61B1175E-A767-B7AB-D265-9256ECCA8E8A}"/>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929F5B2-C13B-2102-792E-E51F1738D2A8}"/>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5C2A7D0-2242-BB3D-AC3F-126E076FC3A1}"/>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40BEB2B-F33C-CFC6-3060-70CD260293DE}"/>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65224923"/>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1060704" y="603504"/>
            <a:ext cx="10058400" cy="1132258"/>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lvl1pPr>
              <a:defRPr>
                <a:solidFill>
                  <a:schemeClr val="tx1"/>
                </a:solidFill>
              </a:defRPr>
            </a:lvl1pPr>
          </a:lstStyle>
          <a:p>
            <a:fld id="{B15132D0-A4B5-4DFA-9485-CB2E482EE77C}" type="datetime1">
              <a:rPr lang="en-US" smtClean="0"/>
              <a:t>12/9/2025</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grpSp>
        <p:nvGrpSpPr>
          <p:cNvPr id="11" name="Group 10">
            <a:extLst>
              <a:ext uri="{FF2B5EF4-FFF2-40B4-BE49-F238E27FC236}">
                <a16:creationId xmlns:a16="http://schemas.microsoft.com/office/drawing/2014/main" id="{570C8D4F-961C-9DE3-2BE6-ABBC18355BC3}"/>
              </a:ext>
            </a:extLst>
          </p:cNvPr>
          <p:cNvGrpSpPr/>
          <p:nvPr/>
        </p:nvGrpSpPr>
        <p:grpSpPr>
          <a:xfrm>
            <a:off x="803185" y="0"/>
            <a:ext cx="10585629" cy="6858000"/>
            <a:chOff x="803185" y="0"/>
            <a:chExt cx="10585629" cy="6858000"/>
          </a:xfrm>
        </p:grpSpPr>
        <p:cxnSp>
          <p:nvCxnSpPr>
            <p:cNvPr id="12" name="Straight Connector 11">
              <a:extLst>
                <a:ext uri="{FF2B5EF4-FFF2-40B4-BE49-F238E27FC236}">
                  <a16:creationId xmlns:a16="http://schemas.microsoft.com/office/drawing/2014/main" id="{E145383D-28A9-C0D3-8E3D-AA7533D29252}"/>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9B585A5-22BA-F43D-07BD-3BB57145B241}"/>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1437C88-1694-66DE-88F2-5F80E4367732}"/>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675A774-D186-6B8B-F966-423BE24E4669}"/>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96268050"/>
      </p:ext>
    </p:extLst>
  </p:cSld>
  <p:clrMapOvr>
    <a:overrideClrMapping bg1="lt1" tx1="dk1" bg2="lt2" tx2="dk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Empty">
    <p:bg>
      <p:bgPr>
        <a:solidFill>
          <a:schemeClr val="accent3"/>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lvl1pPr>
              <a:defRPr>
                <a:solidFill>
                  <a:schemeClr val="tx1"/>
                </a:solidFill>
              </a:defRPr>
            </a:lvl1pPr>
          </a:lstStyle>
          <a:p>
            <a:fld id="{2EC83663-489C-4B0C-BB79-FC178A8643C9}" type="datetime1">
              <a:rPr lang="en-US" smtClean="0"/>
              <a:t>12/9/2025</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grpSp>
        <p:nvGrpSpPr>
          <p:cNvPr id="10" name="Group 9">
            <a:extLst>
              <a:ext uri="{FF2B5EF4-FFF2-40B4-BE49-F238E27FC236}">
                <a16:creationId xmlns:a16="http://schemas.microsoft.com/office/drawing/2014/main" id="{A5ECB350-6B4D-5D25-5FB0-D995BE7D095F}"/>
              </a:ext>
            </a:extLst>
          </p:cNvPr>
          <p:cNvGrpSpPr/>
          <p:nvPr/>
        </p:nvGrpSpPr>
        <p:grpSpPr>
          <a:xfrm>
            <a:off x="803185" y="0"/>
            <a:ext cx="10585629" cy="6858000"/>
            <a:chOff x="803185" y="0"/>
            <a:chExt cx="10585629" cy="6858000"/>
          </a:xfrm>
        </p:grpSpPr>
        <p:cxnSp>
          <p:nvCxnSpPr>
            <p:cNvPr id="11" name="Straight Connector 10">
              <a:extLst>
                <a:ext uri="{FF2B5EF4-FFF2-40B4-BE49-F238E27FC236}">
                  <a16:creationId xmlns:a16="http://schemas.microsoft.com/office/drawing/2014/main" id="{614889B8-EF0E-CC96-E345-4814F56ED6D9}"/>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60EF97A-5CED-BE43-C066-ED89AE049BD0}"/>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CB1FB5-CA0E-AFAB-5607-844D9592A240}"/>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BAA5556-E509-ED49-F4BE-6F664377F5B7}"/>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7358312"/>
      </p:ext>
    </p:extLst>
  </p:cSld>
  <p:clrMapOvr>
    <a:overrideClrMapping bg1="lt1" tx1="dk1" bg2="lt2" tx2="dk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1207008" y="786384"/>
            <a:ext cx="2926080" cy="1737360"/>
          </a:xfrm>
        </p:spPr>
        <p:txBody>
          <a:bodyPr anchor="t">
            <a:normAutofit/>
          </a:bodyPr>
          <a:lstStyle>
            <a:lvl1pPr>
              <a:defRPr sz="3200">
                <a:solidFill>
                  <a:schemeClr val="tx1"/>
                </a:solidFill>
              </a:defRPr>
            </a:lvl1pPr>
          </a:lstStyle>
          <a:p>
            <a:r>
              <a:rPr lang="en-US"/>
              <a:t>Click to edit Master title style</a:t>
            </a:r>
          </a:p>
        </p:txBody>
      </p:sp>
      <p:sp>
        <p:nvSpPr>
          <p:cNvPr id="14" name="Footer Placeholder 13">
            <a:extLst>
              <a:ext uri="{FF2B5EF4-FFF2-40B4-BE49-F238E27FC236}">
                <a16:creationId xmlns:a16="http://schemas.microsoft.com/office/drawing/2014/main" id="{06EDF8B4-9629-39C1-DDBF-A5485B241DB4}"/>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1207008" y="2651760"/>
            <a:ext cx="2926080" cy="3383280"/>
          </a:xfrm>
        </p:spPr>
        <p:txBody>
          <a:bodyPr anchor="t">
            <a:normAutofit/>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4297680" y="786382"/>
            <a:ext cx="6766560" cy="5486400"/>
          </a:xfrm>
        </p:spPr>
        <p:txBody>
          <a:bodyPr>
            <a:normAutofit/>
          </a:bodyPr>
          <a:lstStyle>
            <a:lvl1pPr marL="285750" indent="-285750">
              <a:buFont typeface="Arial" panose="020B0604020202020204" pitchFamily="34" charset="0"/>
              <a:buChar char="•"/>
              <a:defRPr sz="1400">
                <a:solidFill>
                  <a:schemeClr val="tx1"/>
                </a:solidFill>
              </a:defRPr>
            </a:lvl1pPr>
            <a:lvl2pPr marL="514350" indent="-285750">
              <a:buFont typeface="Arial" panose="020B0604020202020204" pitchFamily="34" charset="0"/>
              <a:buChar char="•"/>
              <a:defRPr sz="1400">
                <a:solidFill>
                  <a:schemeClr val="tx1"/>
                </a:solidFill>
              </a:defRPr>
            </a:lvl2pPr>
            <a:lvl3pPr marL="742950" indent="-285750">
              <a:buFont typeface="Arial" panose="020B0604020202020204" pitchFamily="34" charset="0"/>
              <a:buChar char="•"/>
              <a:defRPr sz="1400">
                <a:solidFill>
                  <a:schemeClr val="tx1"/>
                </a:solidFill>
              </a:defRPr>
            </a:lvl3pPr>
            <a:lvl4pPr marL="971550" indent="-285750">
              <a:buFont typeface="Arial" panose="020B0604020202020204" pitchFamily="34" charset="0"/>
              <a:buChar char="•"/>
              <a:defRPr sz="1400" b="0">
                <a:solidFill>
                  <a:schemeClr val="tx1"/>
                </a:solidFill>
              </a:defRPr>
            </a:lvl4pPr>
            <a:lvl5pPr marL="1200150" indent="-285750">
              <a:buFont typeface="Arial" panose="020B0604020202020204" pitchFamily="34" charset="0"/>
              <a:buChar char="•"/>
              <a:defRPr sz="1400" b="0">
                <a:solidFill>
                  <a:schemeClr val="tx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Date Placeholder 12">
            <a:extLst>
              <a:ext uri="{FF2B5EF4-FFF2-40B4-BE49-F238E27FC236}">
                <a16:creationId xmlns:a16="http://schemas.microsoft.com/office/drawing/2014/main" id="{2EAB326A-0996-8BBC-BFAF-29A228B198CC}"/>
              </a:ext>
            </a:extLst>
          </p:cNvPr>
          <p:cNvSpPr>
            <a:spLocks noGrp="1"/>
          </p:cNvSpPr>
          <p:nvPr>
            <p:ph type="dt" sz="half" idx="10"/>
          </p:nvPr>
        </p:nvSpPr>
        <p:spPr/>
        <p:txBody>
          <a:bodyPr/>
          <a:lstStyle>
            <a:lvl1pPr>
              <a:defRPr>
                <a:solidFill>
                  <a:schemeClr val="tx1"/>
                </a:solidFill>
              </a:defRPr>
            </a:lvl1pPr>
          </a:lstStyle>
          <a:p>
            <a:fld id="{C41BEF89-672A-4E25-926B-58E382525C3F}" type="datetime1">
              <a:rPr lang="en-US" smtClean="0"/>
              <a:t>12/9/2025</a:t>
            </a:fld>
            <a:endParaRPr lang="en-US"/>
          </a:p>
        </p:txBody>
      </p:sp>
      <p:sp>
        <p:nvSpPr>
          <p:cNvPr id="15" name="Slide Number Placeholder 14">
            <a:extLst>
              <a:ext uri="{FF2B5EF4-FFF2-40B4-BE49-F238E27FC236}">
                <a16:creationId xmlns:a16="http://schemas.microsoft.com/office/drawing/2014/main" id="{3AE9EB23-C42E-AFD9-410F-5D3A9B47373C}"/>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grpSp>
        <p:nvGrpSpPr>
          <p:cNvPr id="8" name="Group 7">
            <a:extLst>
              <a:ext uri="{FF2B5EF4-FFF2-40B4-BE49-F238E27FC236}">
                <a16:creationId xmlns:a16="http://schemas.microsoft.com/office/drawing/2014/main" id="{8179AB9D-F8E4-DA67-2113-2CB4FAAA3FE3}"/>
              </a:ext>
            </a:extLst>
          </p:cNvPr>
          <p:cNvGrpSpPr/>
          <p:nvPr/>
        </p:nvGrpSpPr>
        <p:grpSpPr>
          <a:xfrm>
            <a:off x="803185" y="0"/>
            <a:ext cx="10585629" cy="6858000"/>
            <a:chOff x="803185" y="0"/>
            <a:chExt cx="10585629" cy="6858000"/>
          </a:xfrm>
        </p:grpSpPr>
        <p:cxnSp>
          <p:nvCxnSpPr>
            <p:cNvPr id="9" name="Straight Connector 8">
              <a:extLst>
                <a:ext uri="{FF2B5EF4-FFF2-40B4-BE49-F238E27FC236}">
                  <a16:creationId xmlns:a16="http://schemas.microsoft.com/office/drawing/2014/main" id="{4D1AF63C-58A3-D664-0F8A-2F866DE99229}"/>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7353FA6-146A-25CD-A52A-50A0DBA7C441}"/>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3D17F74-4821-8F53-7E3E-BD10714CA13A}"/>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CBD083B-641D-8442-0510-78BC3BDFF82E}"/>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56451782"/>
      </p:ext>
    </p:extLst>
  </p:cSld>
  <p:clrMapOvr>
    <a:overrideClrMapping bg1="lt1" tx1="dk1" bg2="lt2" tx2="dk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1207008" y="786384"/>
            <a:ext cx="3595634" cy="1920240"/>
          </a:xfrm>
        </p:spPr>
        <p:txBody>
          <a:bodyPr anchor="t">
            <a:normAutofit/>
          </a:bodyPr>
          <a:lstStyle>
            <a:lvl1pPr>
              <a:defRPr sz="3200">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1207008" y="2752344"/>
            <a:ext cx="3585586" cy="3291840"/>
          </a:xfrm>
        </p:spPr>
        <p:txBody>
          <a:bodyPr anchor="b"/>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hasCustomPrompt="1"/>
          </p:nvPr>
        </p:nvSpPr>
        <p:spPr>
          <a:xfrm>
            <a:off x="5063318" y="402336"/>
            <a:ext cx="6328768" cy="6053328"/>
          </a:xfrm>
          <a:blipFill dpi="0" rotWithShape="1">
            <a:blip r:embed="rId2">
              <a:alphaModFix amt="20000"/>
              <a:extLst>
                <a:ext uri="{BEBA8EAE-BF5A-486C-A8C5-ECC9F3942E4B}">
                  <a14:imgProps xmlns:a14="http://schemas.microsoft.com/office/drawing/2010/main">
                    <a14:imgLayer r:embed="rId3">
                      <a14:imgEffect>
                        <a14:saturation sat="0"/>
                      </a14:imgEffect>
                      <a14:imgEffect>
                        <a14:brightnessContrast bright="-27000" contrast="59000"/>
                      </a14:imgEffect>
                    </a14:imgLayer>
                  </a14:imgProps>
                </a:ext>
              </a:extLst>
            </a:blip>
            <a:srcRect/>
            <a:stretch>
              <a:fillRect/>
            </a:stretch>
          </a:blip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 </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lvl1pPr>
              <a:defRPr>
                <a:solidFill>
                  <a:schemeClr val="tx1"/>
                </a:solidFill>
              </a:defRPr>
            </a:lvl1pPr>
          </a:lstStyle>
          <a:p>
            <a:fld id="{9931E9BD-2556-46EE-BDF5-EE03A42C0687}" type="datetime1">
              <a:rPr lang="en-US" smtClean="0"/>
              <a:t>12/9/2025</a:t>
            </a:fld>
            <a:endParaRPr lang="en-US"/>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8" name="Straight Connector 7">
            <a:extLst>
              <a:ext uri="{FF2B5EF4-FFF2-40B4-BE49-F238E27FC236}">
                <a16:creationId xmlns:a16="http://schemas.microsoft.com/office/drawing/2014/main" id="{DF475923-C72A-59CC-2F27-3B42DE9E23C1}"/>
              </a:ext>
            </a:extLst>
          </p:cNvPr>
          <p:cNvCxnSpPr/>
          <p:nvPr/>
        </p:nvCxnSpPr>
        <p:spPr>
          <a:xfrm>
            <a:off x="5044948" y="402336"/>
            <a:ext cx="0" cy="605332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644E6E6F-31C5-280B-B965-1DCA584FB10B}"/>
              </a:ext>
            </a:extLst>
          </p:cNvPr>
          <p:cNvGrpSpPr/>
          <p:nvPr/>
        </p:nvGrpSpPr>
        <p:grpSpPr>
          <a:xfrm>
            <a:off x="803185" y="0"/>
            <a:ext cx="10585629" cy="6858000"/>
            <a:chOff x="803185" y="0"/>
            <a:chExt cx="10585629" cy="6858000"/>
          </a:xfrm>
        </p:grpSpPr>
        <p:cxnSp>
          <p:nvCxnSpPr>
            <p:cNvPr id="10" name="Straight Connector 9">
              <a:extLst>
                <a:ext uri="{FF2B5EF4-FFF2-40B4-BE49-F238E27FC236}">
                  <a16:creationId xmlns:a16="http://schemas.microsoft.com/office/drawing/2014/main" id="{E46DD8FB-C3C8-02D7-0EEC-1FA8A0E72EE2}"/>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E287276-FB86-B497-EB85-08D57647FCBA}"/>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0AFABFB-CCBD-F586-5A5B-F739C98FEB06}"/>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B33A7C7-3944-5EFF-0F5A-CD13C776DD13}"/>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87400000"/>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Conclusion">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207008" y="786384"/>
            <a:ext cx="7342307" cy="2085339"/>
          </a:xfrm>
        </p:spPr>
        <p:txBody>
          <a:bodyPr anchor="b">
            <a:noAutofit/>
          </a:bodyPr>
          <a:lstStyle>
            <a:lvl1pPr>
              <a:defRPr sz="60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1207008" y="3594099"/>
            <a:ext cx="9601200" cy="2377440"/>
          </a:xfrm>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C89BE370-40DD-429A-ADED-41858713F7D9}" type="datetime1">
              <a:rPr lang="en-US" smtClean="0"/>
              <a:t>12/9/2025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grpSp>
        <p:nvGrpSpPr>
          <p:cNvPr id="3" name="Group 2">
            <a:extLst>
              <a:ext uri="{FF2B5EF4-FFF2-40B4-BE49-F238E27FC236}">
                <a16:creationId xmlns:a16="http://schemas.microsoft.com/office/drawing/2014/main" id="{CFF997AB-1CB0-F155-5BD6-8AD0DF5F9C8C}"/>
              </a:ext>
            </a:extLst>
          </p:cNvPr>
          <p:cNvGrpSpPr/>
          <p:nvPr/>
        </p:nvGrpSpPr>
        <p:grpSpPr>
          <a:xfrm>
            <a:off x="803185" y="0"/>
            <a:ext cx="10585629" cy="6858000"/>
            <a:chOff x="803185" y="0"/>
            <a:chExt cx="10585629" cy="6858000"/>
          </a:xfrm>
        </p:grpSpPr>
        <p:cxnSp>
          <p:nvCxnSpPr>
            <p:cNvPr id="7" name="Straight Connector 6">
              <a:extLst>
                <a:ext uri="{FF2B5EF4-FFF2-40B4-BE49-F238E27FC236}">
                  <a16:creationId xmlns:a16="http://schemas.microsoft.com/office/drawing/2014/main" id="{5CD1A663-8D32-81FC-CF0E-3943276FC5BD}"/>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88FB5FE-FF71-6B7B-03A4-B78EA9E50FE7}"/>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24967FC-68C7-FF99-F0D4-F11F22519D8E}"/>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0437DFC-E04A-54B1-CFEA-8D9349D6EB77}"/>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91113878"/>
      </p:ext>
    </p:extLst>
  </p:cSld>
  <p:clrMapOvr>
    <a:overrideClrMapping bg1="dk1" tx1="lt1" bg2="dk2" tx2="lt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Conclusion 2">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207008" y="786384"/>
            <a:ext cx="8430767" cy="2520011"/>
          </a:xfrm>
        </p:spPr>
        <p:txBody>
          <a:bodyPr anchor="b">
            <a:noAutofit/>
          </a:bodyPr>
          <a:lstStyle>
            <a:lvl1pPr>
              <a:defRPr sz="60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1207008" y="3622673"/>
            <a:ext cx="8430639" cy="1609344"/>
          </a:xfrm>
        </p:spPr>
        <p:txBody>
          <a:bodyPr>
            <a:noAutofit/>
          </a:bodyPr>
          <a:lstStyle>
            <a:lvl1pPr marL="0" indent="0">
              <a:buNone/>
              <a:defRPr sz="1800">
                <a:solidFill>
                  <a:schemeClr val="tx1"/>
                </a:solidFill>
              </a:defRPr>
            </a:lvl1pPr>
            <a:lvl2pPr marL="228600" indent="0">
              <a:buNone/>
              <a:defRPr sz="1600">
                <a:solidFill>
                  <a:schemeClr val="tx1"/>
                </a:solidFill>
              </a:defRPr>
            </a:lvl2pPr>
            <a:lvl3pPr marL="457200" indent="0">
              <a:buNone/>
              <a:defRPr sz="1400">
                <a:solidFill>
                  <a:schemeClr val="tx1"/>
                </a:solidFill>
              </a:defRPr>
            </a:lvl3pPr>
            <a:lvl4pPr marL="685800" indent="0">
              <a:buNone/>
              <a:defRPr sz="1400">
                <a:solidFill>
                  <a:schemeClr val="tx1"/>
                </a:solidFill>
              </a:defRPr>
            </a:lvl4pPr>
            <a:lvl5pPr marL="914400" indent="0">
              <a:buNone/>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FB744B83-DEC6-42A9-90ED-B3D6C76A8643}" type="datetime1">
              <a:rPr lang="en-US" smtClean="0"/>
              <a:t>12/9/2025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grpSp>
        <p:nvGrpSpPr>
          <p:cNvPr id="3" name="Group 2">
            <a:extLst>
              <a:ext uri="{FF2B5EF4-FFF2-40B4-BE49-F238E27FC236}">
                <a16:creationId xmlns:a16="http://schemas.microsoft.com/office/drawing/2014/main" id="{F4604B72-3E24-1723-74C9-C1E295269A19}"/>
              </a:ext>
            </a:extLst>
          </p:cNvPr>
          <p:cNvGrpSpPr/>
          <p:nvPr/>
        </p:nvGrpSpPr>
        <p:grpSpPr>
          <a:xfrm>
            <a:off x="803185" y="0"/>
            <a:ext cx="10585629" cy="6858000"/>
            <a:chOff x="803185" y="0"/>
            <a:chExt cx="10585629" cy="6858000"/>
          </a:xfrm>
        </p:grpSpPr>
        <p:cxnSp>
          <p:nvCxnSpPr>
            <p:cNvPr id="8" name="Straight Connector 7">
              <a:extLst>
                <a:ext uri="{FF2B5EF4-FFF2-40B4-BE49-F238E27FC236}">
                  <a16:creationId xmlns:a16="http://schemas.microsoft.com/office/drawing/2014/main" id="{2CEF3A60-0DC4-008A-49C8-C3FD46FA3B85}"/>
                </a:ext>
              </a:extLst>
            </p:cNvPr>
            <p:cNvCxnSpPr/>
            <p:nvPr/>
          </p:nvCxnSpPr>
          <p:spPr>
            <a:xfrm>
              <a:off x="80467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A618110-A634-DE8C-5B6D-35477E47ED21}"/>
                </a:ext>
              </a:extLst>
            </p:cNvPr>
            <p:cNvCxnSpPr>
              <a:cxnSpLocks/>
            </p:cNvCxnSpPr>
            <p:nvPr/>
          </p:nvCxnSpPr>
          <p:spPr>
            <a:xfrm>
              <a:off x="803185" y="393192"/>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08E21D7-A780-C513-5EB6-4A6C625665CC}"/>
                </a:ext>
              </a:extLst>
            </p:cNvPr>
            <p:cNvCxnSpPr>
              <a:cxnSpLocks/>
            </p:cNvCxnSpPr>
            <p:nvPr/>
          </p:nvCxnSpPr>
          <p:spPr>
            <a:xfrm>
              <a:off x="1138881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32C4757-1CA9-394F-33BF-C5A9D77182F9}"/>
                </a:ext>
              </a:extLst>
            </p:cNvPr>
            <p:cNvCxnSpPr>
              <a:cxnSpLocks/>
            </p:cNvCxnSpPr>
            <p:nvPr/>
          </p:nvCxnSpPr>
          <p:spPr>
            <a:xfrm>
              <a:off x="803185" y="6452119"/>
              <a:ext cx="105841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33737423"/>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1066800" y="685800"/>
            <a:ext cx="10058400" cy="1132258"/>
          </a:xfrm>
          <a:prstGeom prst="rect">
            <a:avLst/>
          </a:prstGeom>
        </p:spPr>
        <p:txBody>
          <a:bodyPr vert="horz" lIns="91440" tIns="45720" rIns="91440" bIns="45720" rtlCol="0" anchor="t">
            <a:normAutofit/>
          </a:bodyPr>
          <a:lstStyle/>
          <a:p>
            <a:r>
              <a:rPr lang="en-US"/>
              <a:t>Click to edit Master title style</a:t>
            </a:r>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rot="16200000">
            <a:off x="-1005840" y="1525384"/>
            <a:ext cx="2805405" cy="365125"/>
          </a:xfrm>
          <a:prstGeom prst="rect">
            <a:avLst/>
          </a:prstGeom>
        </p:spPr>
        <p:txBody>
          <a:bodyPr vert="horz" lIns="91440" tIns="45720" rIns="91440" bIns="45720" rtlCol="0" anchor="ctr"/>
          <a:lstStyle>
            <a:lvl1pPr algn="r" rtl="0">
              <a:defRPr sz="2000" b="0" i="0">
                <a:solidFill>
                  <a:schemeClr val="tx1"/>
                </a:solidFill>
                <a:latin typeface="+mn-lt"/>
              </a:defRPr>
            </a:lvl1pPr>
          </a:lstStyle>
          <a:p>
            <a:r>
              <a:rPr lang="en-US"/>
              <a:t>AFCS 2025</a:t>
            </a:r>
            <a:endParaRPr lang="en-US" sz="2000"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573385" y="6229552"/>
            <a:ext cx="429207" cy="365125"/>
          </a:xfrm>
          <a:prstGeom prst="rect">
            <a:avLst/>
          </a:prstGeom>
        </p:spPr>
        <p:txBody>
          <a:bodyPr vert="horz" lIns="91440" tIns="45720" rIns="91440" bIns="45720" rtlCol="0" anchor="ctr"/>
          <a:lstStyle>
            <a:lvl1pPr algn="ctr" rtl="0">
              <a:defRPr sz="900" b="0" i="0">
                <a:solidFill>
                  <a:schemeClr val="tx1"/>
                </a:solidFill>
                <a:latin typeface="+mn-lt"/>
              </a:defRPr>
            </a:lvl1pPr>
          </a:lstStyle>
          <a:p>
            <a:fld id="{CC057153-B650-4DEB-B370-79DDCFDCE934}" type="slidenum">
              <a:rPr lang="en-US" smtClean="0"/>
              <a:pPr/>
              <a:t>‹#›</a:t>
            </a:fld>
            <a:endParaRPr lang="en-US"/>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1066800" y="1965960"/>
            <a:ext cx="10058400" cy="420624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rot="5400000">
            <a:off x="10040831" y="4206240"/>
            <a:ext cx="3494314" cy="365125"/>
          </a:xfrm>
          <a:prstGeom prst="rect">
            <a:avLst/>
          </a:prstGeom>
        </p:spPr>
        <p:txBody>
          <a:bodyPr vert="horz" lIns="91440" tIns="45720" rIns="91440" bIns="45720" rtlCol="0" anchor="ctr"/>
          <a:lstStyle>
            <a:lvl1pPr algn="r" rtl="0">
              <a:defRPr sz="900" b="0" i="0">
                <a:solidFill>
                  <a:schemeClr val="tx1"/>
                </a:solidFill>
                <a:latin typeface="+mn-lt"/>
              </a:defRPr>
            </a:lvl1pPr>
          </a:lstStyle>
          <a:p>
            <a:fld id="{5D94B1B5-61D9-4408-A2B5-CA06F768CAB1}" type="datetime1">
              <a:rPr lang="en-US" smtClean="0"/>
              <a:t>12/9/2025</a:t>
            </a:fld>
            <a:endParaRPr lang="en-US"/>
          </a:p>
        </p:txBody>
      </p:sp>
      <p:sp>
        <p:nvSpPr>
          <p:cNvPr id="12" name="Freeform 11" hidden="1">
            <a:extLst>
              <a:ext uri="{FF2B5EF4-FFF2-40B4-BE49-F238E27FC236}">
                <a16:creationId xmlns:a16="http://schemas.microsoft.com/office/drawing/2014/main" id="{918C00E2-AFB8-E789-01F1-47EC64846D95}"/>
              </a:ext>
            </a:extLst>
          </p:cNvPr>
          <p:cNvSpPr/>
          <p:nvPr/>
        </p:nvSpPr>
        <p:spPr>
          <a:xfrm>
            <a:off x="812559" y="393189"/>
            <a:ext cx="10579798" cy="6071619"/>
          </a:xfrm>
          <a:custGeom>
            <a:avLst/>
            <a:gdLst>
              <a:gd name="connsiteX0" fmla="*/ 10186606 w 10579798"/>
              <a:gd name="connsiteY0" fmla="*/ 0 h 6071619"/>
              <a:gd name="connsiteX1" fmla="*/ 10579798 w 10579798"/>
              <a:gd name="connsiteY1" fmla="*/ 0 h 6071619"/>
              <a:gd name="connsiteX2" fmla="*/ 10579798 w 10579798"/>
              <a:gd name="connsiteY2" fmla="*/ 6071619 h 6071619"/>
              <a:gd name="connsiteX3" fmla="*/ 10186606 w 10579798"/>
              <a:gd name="connsiteY3" fmla="*/ 6071619 h 6071619"/>
              <a:gd name="connsiteX4" fmla="*/ 10186606 w 10579798"/>
              <a:gd name="connsiteY4" fmla="*/ 393194 h 6071619"/>
              <a:gd name="connsiteX5" fmla="*/ 393192 w 10579798"/>
              <a:gd name="connsiteY5" fmla="*/ 393194 h 6071619"/>
              <a:gd name="connsiteX6" fmla="*/ 393192 w 10579798"/>
              <a:gd name="connsiteY6" fmla="*/ 5870339 h 6071619"/>
              <a:gd name="connsiteX7" fmla="*/ 0 w 10579798"/>
              <a:gd name="connsiteY7" fmla="*/ 5870339 h 6071619"/>
              <a:gd name="connsiteX8" fmla="*/ 0 w 10579798"/>
              <a:gd name="connsiteY8" fmla="*/ 2 h 6071619"/>
              <a:gd name="connsiteX9" fmla="*/ 157401 w 10579798"/>
              <a:gd name="connsiteY9" fmla="*/ 2 h 6071619"/>
              <a:gd name="connsiteX10" fmla="*/ 393192 w 10579798"/>
              <a:gd name="connsiteY10" fmla="*/ 2 h 6071619"/>
              <a:gd name="connsiteX11" fmla="*/ 10186606 w 10579798"/>
              <a:gd name="connsiteY11" fmla="*/ 2 h 607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579798" h="6071619">
                <a:moveTo>
                  <a:pt x="10186606" y="0"/>
                </a:moveTo>
                <a:lnTo>
                  <a:pt x="10579798" y="0"/>
                </a:lnTo>
                <a:lnTo>
                  <a:pt x="10579798" y="6071619"/>
                </a:lnTo>
                <a:lnTo>
                  <a:pt x="10186606" y="6071619"/>
                </a:lnTo>
                <a:lnTo>
                  <a:pt x="10186606" y="393194"/>
                </a:lnTo>
                <a:lnTo>
                  <a:pt x="393192" y="393194"/>
                </a:lnTo>
                <a:lnTo>
                  <a:pt x="393192" y="5870339"/>
                </a:lnTo>
                <a:lnTo>
                  <a:pt x="0" y="5870339"/>
                </a:lnTo>
                <a:lnTo>
                  <a:pt x="0" y="2"/>
                </a:lnTo>
                <a:lnTo>
                  <a:pt x="157401" y="2"/>
                </a:lnTo>
                <a:lnTo>
                  <a:pt x="393192" y="2"/>
                </a:lnTo>
                <a:lnTo>
                  <a:pt x="10186606" y="2"/>
                </a:lnTo>
                <a:close/>
              </a:path>
            </a:pathLst>
          </a:custGeom>
          <a:solidFill>
            <a:schemeClr val="accent5">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6" hidden="1">
            <a:extLst>
              <a:ext uri="{FF2B5EF4-FFF2-40B4-BE49-F238E27FC236}">
                <a16:creationId xmlns:a16="http://schemas.microsoft.com/office/drawing/2014/main" id="{6A6CDCAD-B761-0A5F-55A7-CE79AB3802A7}"/>
              </a:ext>
            </a:extLst>
          </p:cNvPr>
          <p:cNvSpPr/>
          <p:nvPr userDrawn="1"/>
        </p:nvSpPr>
        <p:spPr>
          <a:xfrm>
            <a:off x="812559" y="393189"/>
            <a:ext cx="10579798" cy="6071619"/>
          </a:xfrm>
          <a:custGeom>
            <a:avLst/>
            <a:gdLst>
              <a:gd name="connsiteX0" fmla="*/ 10186606 w 10579798"/>
              <a:gd name="connsiteY0" fmla="*/ 0 h 6071619"/>
              <a:gd name="connsiteX1" fmla="*/ 10579798 w 10579798"/>
              <a:gd name="connsiteY1" fmla="*/ 0 h 6071619"/>
              <a:gd name="connsiteX2" fmla="*/ 10579798 w 10579798"/>
              <a:gd name="connsiteY2" fmla="*/ 6071619 h 6071619"/>
              <a:gd name="connsiteX3" fmla="*/ 10186606 w 10579798"/>
              <a:gd name="connsiteY3" fmla="*/ 6071619 h 6071619"/>
              <a:gd name="connsiteX4" fmla="*/ 10186606 w 10579798"/>
              <a:gd name="connsiteY4" fmla="*/ 393194 h 6071619"/>
              <a:gd name="connsiteX5" fmla="*/ 393192 w 10579798"/>
              <a:gd name="connsiteY5" fmla="*/ 393194 h 6071619"/>
              <a:gd name="connsiteX6" fmla="*/ 393192 w 10579798"/>
              <a:gd name="connsiteY6" fmla="*/ 5870339 h 6071619"/>
              <a:gd name="connsiteX7" fmla="*/ 0 w 10579798"/>
              <a:gd name="connsiteY7" fmla="*/ 5870339 h 6071619"/>
              <a:gd name="connsiteX8" fmla="*/ 0 w 10579798"/>
              <a:gd name="connsiteY8" fmla="*/ 2 h 6071619"/>
              <a:gd name="connsiteX9" fmla="*/ 157401 w 10579798"/>
              <a:gd name="connsiteY9" fmla="*/ 2 h 6071619"/>
              <a:gd name="connsiteX10" fmla="*/ 393192 w 10579798"/>
              <a:gd name="connsiteY10" fmla="*/ 2 h 6071619"/>
              <a:gd name="connsiteX11" fmla="*/ 10186606 w 10579798"/>
              <a:gd name="connsiteY11" fmla="*/ 2 h 607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579798" h="6071619">
                <a:moveTo>
                  <a:pt x="10186606" y="0"/>
                </a:moveTo>
                <a:lnTo>
                  <a:pt x="10579798" y="0"/>
                </a:lnTo>
                <a:lnTo>
                  <a:pt x="10579798" y="6071619"/>
                </a:lnTo>
                <a:lnTo>
                  <a:pt x="10186606" y="6071619"/>
                </a:lnTo>
                <a:lnTo>
                  <a:pt x="10186606" y="393194"/>
                </a:lnTo>
                <a:lnTo>
                  <a:pt x="393192" y="393194"/>
                </a:lnTo>
                <a:lnTo>
                  <a:pt x="393192" y="5870339"/>
                </a:lnTo>
                <a:lnTo>
                  <a:pt x="0" y="5870339"/>
                </a:lnTo>
                <a:lnTo>
                  <a:pt x="0" y="2"/>
                </a:lnTo>
                <a:lnTo>
                  <a:pt x="157401" y="2"/>
                </a:lnTo>
                <a:lnTo>
                  <a:pt x="393192" y="2"/>
                </a:lnTo>
                <a:lnTo>
                  <a:pt x="10186606" y="2"/>
                </a:lnTo>
                <a:close/>
              </a:path>
            </a:pathLst>
          </a:custGeom>
          <a:solidFill>
            <a:schemeClr val="accent5">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056564892"/>
      </p:ext>
    </p:extLst>
  </p:cSld>
  <p:clrMap bg1="dk1" tx1="lt1" bg2="dk2" tx2="lt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 id="2147483976" r:id="rId6"/>
    <p:sldLayoutId id="2147483923" r:id="rId7"/>
    <p:sldLayoutId id="2147483924" r:id="rId8"/>
    <p:sldLayoutId id="2147483925" r:id="rId9"/>
    <p:sldLayoutId id="2147483926" r:id="rId10"/>
    <p:sldLayoutId id="2147483927" r:id="rId11"/>
    <p:sldLayoutId id="2147483928" r:id="rId12"/>
    <p:sldLayoutId id="2147483929" r:id="rId13"/>
    <p:sldLayoutId id="2147483930" r:id="rId14"/>
    <p:sldLayoutId id="2147483931" r:id="rId15"/>
    <p:sldLayoutId id="2147483932" r:id="rId16"/>
    <p:sldLayoutId id="2147483933" r:id="rId17"/>
    <p:sldLayoutId id="2147483934" r:id="rId18"/>
    <p:sldLayoutId id="2147483935" r:id="rId19"/>
    <p:sldLayoutId id="2147483936" r:id="rId20"/>
    <p:sldLayoutId id="2147483937" r:id="rId21"/>
    <p:sldLayoutId id="2147483938" r:id="rId22"/>
    <p:sldLayoutId id="2147483939" r:id="rId23"/>
    <p:sldLayoutId id="2147483940" r:id="rId24"/>
    <p:sldLayoutId id="2147483941" r:id="rId25"/>
    <p:sldLayoutId id="2147483942" r:id="rId26"/>
    <p:sldLayoutId id="2147483943" r:id="rId27"/>
    <p:sldLayoutId id="2147483944" r:id="rId28"/>
    <p:sldLayoutId id="2147483945" r:id="rId29"/>
    <p:sldLayoutId id="2147483946" r:id="rId30"/>
    <p:sldLayoutId id="2147483947" r:id="rId31"/>
    <p:sldLayoutId id="2147483948" r:id="rId32"/>
    <p:sldLayoutId id="2147483949" r:id="rId33"/>
    <p:sldLayoutId id="2147483950" r:id="rId34"/>
    <p:sldLayoutId id="2147483951" r:id="rId35"/>
    <p:sldLayoutId id="2147483952" r:id="rId36"/>
    <p:sldLayoutId id="2147483953" r:id="rId37"/>
    <p:sldLayoutId id="2147483954" r:id="rId38"/>
    <p:sldLayoutId id="2147483955" r:id="rId39"/>
    <p:sldLayoutId id="2147483956" r:id="rId40"/>
    <p:sldLayoutId id="2147483957" r:id="rId41"/>
    <p:sldLayoutId id="2147483958" r:id="rId42"/>
    <p:sldLayoutId id="2147483959" r:id="rId43"/>
    <p:sldLayoutId id="2147483960" r:id="rId44"/>
    <p:sldLayoutId id="2147483961" r:id="rId45"/>
    <p:sldLayoutId id="2147483962" r:id="rId46"/>
    <p:sldLayoutId id="2147483963" r:id="rId47"/>
    <p:sldLayoutId id="2147483964" r:id="rId48"/>
    <p:sldLayoutId id="2147483965" r:id="rId49"/>
    <p:sldLayoutId id="2147483966" r:id="rId50"/>
    <p:sldLayoutId id="2147483967" r:id="rId51"/>
    <p:sldLayoutId id="2147483969" r:id="rId52"/>
    <p:sldLayoutId id="2147483970" r:id="rId53"/>
    <p:sldLayoutId id="2147483971" r:id="rId54"/>
    <p:sldLayoutId id="2147483972" r:id="rId55"/>
    <p:sldLayoutId id="2147483973" r:id="rId56"/>
    <p:sldLayoutId id="2147483974" r:id="rId57"/>
    <p:sldLayoutId id="2147483975" r:id="rId58"/>
  </p:sldLayoutIdLst>
  <p:hf hdr="0" dt="0"/>
  <p:txStyles>
    <p:titleStyle>
      <a:lvl1pPr algn="l" defTabSz="914400" rtl="0" eaLnBrk="1" latinLnBrk="0" hangingPunct="1">
        <a:lnSpc>
          <a:spcPct val="100000"/>
        </a:lnSpc>
        <a:spcBef>
          <a:spcPct val="0"/>
        </a:spcBef>
        <a:buNone/>
        <a:defRPr sz="4000" b="0" i="0" kern="1200" cap="all" baseline="0">
          <a:solidFill>
            <a:schemeClr val="tx1"/>
          </a:solidFill>
          <a:latin typeface="Bahnschrift" panose="020B0502040204020203" pitchFamily="34" charset="0"/>
          <a:ea typeface="+mj-ea"/>
          <a:cs typeface="+mj-cs"/>
        </a:defRPr>
      </a:lvl1pPr>
    </p:titleStyle>
    <p:bodyStyle>
      <a:lvl1pPr marL="285750" indent="-285750" algn="l" defTabSz="914400" rtl="0" eaLnBrk="1" latinLnBrk="0" hangingPunct="1">
        <a:lnSpc>
          <a:spcPct val="100000"/>
        </a:lnSpc>
        <a:spcBef>
          <a:spcPts val="1000"/>
        </a:spcBef>
        <a:buFont typeface="Arial" panose="020B0604020202020204" pitchFamily="34" charset="0"/>
        <a:buChar char="•"/>
        <a:defRPr sz="2400" b="0" i="0" kern="1200">
          <a:solidFill>
            <a:schemeClr val="tx1"/>
          </a:solidFill>
          <a:latin typeface="Bahnschrift" panose="020B0502040204020203" pitchFamily="34" charset="0"/>
          <a:ea typeface="+mn-ea"/>
          <a:cs typeface="+mn-cs"/>
        </a:defRPr>
      </a:lvl1pPr>
      <a:lvl2pPr marL="514350" indent="-285750" algn="l" defTabSz="914400" rtl="0" eaLnBrk="1" latinLnBrk="0" hangingPunct="1">
        <a:lnSpc>
          <a:spcPct val="100000"/>
        </a:lnSpc>
        <a:spcBef>
          <a:spcPts val="500"/>
        </a:spcBef>
        <a:buFont typeface="Arial" panose="020B0604020202020204" pitchFamily="34" charset="0"/>
        <a:buChar char="•"/>
        <a:defRPr sz="2000" b="0" i="0" kern="1200">
          <a:solidFill>
            <a:schemeClr val="tx1"/>
          </a:solidFill>
          <a:latin typeface="Bahnschrift" panose="020B0502040204020203" pitchFamily="34" charset="0"/>
          <a:ea typeface="+mn-ea"/>
          <a:cs typeface="+mn-cs"/>
        </a:defRPr>
      </a:lvl2pPr>
      <a:lvl3pPr marL="742950" indent="-28575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Bahnschrift" panose="020B0502040204020203" pitchFamily="34" charset="0"/>
          <a:ea typeface="+mn-ea"/>
          <a:cs typeface="+mn-cs"/>
        </a:defRPr>
      </a:lvl3pPr>
      <a:lvl4pPr marL="971550" indent="-28575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4pPr>
      <a:lvl5pPr marL="1200150" indent="-28575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39.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3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3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38.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5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52B99-6419-B210-8D9E-4916899E38EF}"/>
              </a:ext>
            </a:extLst>
          </p:cNvPr>
          <p:cNvSpPr>
            <a:spLocks noGrp="1"/>
          </p:cNvSpPr>
          <p:nvPr>
            <p:ph type="title"/>
          </p:nvPr>
        </p:nvSpPr>
        <p:spPr>
          <a:xfrm>
            <a:off x="1229600" y="4465164"/>
            <a:ext cx="9784077" cy="980435"/>
          </a:xfrm>
        </p:spPr>
        <p:txBody>
          <a:bodyPr anchor="b">
            <a:normAutofit/>
          </a:bodyPr>
          <a:lstStyle/>
          <a:p>
            <a:pPr>
              <a:lnSpc>
                <a:spcPct val="90000"/>
              </a:lnSpc>
            </a:pPr>
            <a:r>
              <a:rPr lang="en-US" sz="3600" dirty="0"/>
              <a:t>Impact of IOSA in Aviation Safety</a:t>
            </a:r>
          </a:p>
        </p:txBody>
      </p:sp>
      <p:sp>
        <p:nvSpPr>
          <p:cNvPr id="4" name="Footer Placeholder 3">
            <a:extLst>
              <a:ext uri="{FF2B5EF4-FFF2-40B4-BE49-F238E27FC236}">
                <a16:creationId xmlns:a16="http://schemas.microsoft.com/office/drawing/2014/main" id="{5278ED9C-A6E4-9A28-9D7D-62C9180A1D18}"/>
              </a:ext>
            </a:extLst>
          </p:cNvPr>
          <p:cNvSpPr>
            <a:spLocks noGrp="1"/>
          </p:cNvSpPr>
          <p:nvPr>
            <p:ph type="ftr" sz="quarter" idx="15"/>
          </p:nvPr>
        </p:nvSpPr>
        <p:spPr>
          <a:xfrm rot="16200000">
            <a:off x="-1005840" y="1525384"/>
            <a:ext cx="2805405" cy="365125"/>
          </a:xfrm>
        </p:spPr>
        <p:txBody>
          <a:bodyPr anchor="ctr">
            <a:noAutofit/>
          </a:bodyPr>
          <a:lstStyle/>
          <a:p>
            <a:pPr>
              <a:spcAft>
                <a:spcPts val="600"/>
              </a:spcAft>
            </a:pPr>
            <a:r>
              <a:rPr lang="en-US" dirty="0"/>
              <a:t>AFCS 2025</a:t>
            </a:r>
          </a:p>
        </p:txBody>
      </p:sp>
      <p:sp>
        <p:nvSpPr>
          <p:cNvPr id="3" name="Subtitle 2">
            <a:extLst>
              <a:ext uri="{FF2B5EF4-FFF2-40B4-BE49-F238E27FC236}">
                <a16:creationId xmlns:a16="http://schemas.microsoft.com/office/drawing/2014/main" id="{A6E95A95-3847-AC38-E23E-B661736EB208}"/>
              </a:ext>
            </a:extLst>
          </p:cNvPr>
          <p:cNvSpPr>
            <a:spLocks noGrp="1"/>
          </p:cNvSpPr>
          <p:nvPr>
            <p:ph type="body" sz="quarter" idx="17"/>
          </p:nvPr>
        </p:nvSpPr>
        <p:spPr>
          <a:xfrm>
            <a:off x="1207008" y="5668963"/>
            <a:ext cx="9784842" cy="639762"/>
          </a:xfrm>
        </p:spPr>
        <p:txBody>
          <a:bodyPr>
            <a:normAutofit/>
          </a:bodyPr>
          <a:lstStyle/>
          <a:p>
            <a:r>
              <a:rPr lang="en-US" sz="2400" dirty="0"/>
              <a:t>Enhancing global aviation safety standards worldwide</a:t>
            </a:r>
          </a:p>
        </p:txBody>
      </p:sp>
      <p:pic>
        <p:nvPicPr>
          <p:cNvPr id="6" name="Picture 5" descr="Plane on tarmac">
            <a:extLst>
              <a:ext uri="{FF2B5EF4-FFF2-40B4-BE49-F238E27FC236}">
                <a16:creationId xmlns:a16="http://schemas.microsoft.com/office/drawing/2014/main" id="{B1F7DAE8-F1E9-4DE6-9D2D-506472076396}"/>
              </a:ext>
            </a:extLst>
          </p:cNvPr>
          <p:cNvPicPr>
            <a:picLocks noChangeAspect="1"/>
          </p:cNvPicPr>
          <p:nvPr/>
        </p:nvPicPr>
        <p:blipFill>
          <a:blip r:embed="rId3"/>
          <a:srcRect r="1" b="26708"/>
          <a:stretch>
            <a:fillRect/>
          </a:stretch>
        </p:blipFill>
        <p:spPr>
          <a:xfrm>
            <a:off x="859536" y="404999"/>
            <a:ext cx="10524207" cy="3836802"/>
          </a:xfrm>
          <a:prstGeom prst="rect">
            <a:avLst/>
          </a:prstGeom>
          <a:noFill/>
        </p:spPr>
      </p:pic>
      <p:sp>
        <p:nvSpPr>
          <p:cNvPr id="5" name="Slide Number Placeholder 4">
            <a:extLst>
              <a:ext uri="{FF2B5EF4-FFF2-40B4-BE49-F238E27FC236}">
                <a16:creationId xmlns:a16="http://schemas.microsoft.com/office/drawing/2014/main" id="{7DC2B104-82A4-1168-BFB1-2432D9777DF1}"/>
              </a:ext>
            </a:extLst>
          </p:cNvPr>
          <p:cNvSpPr>
            <a:spLocks noGrp="1"/>
          </p:cNvSpPr>
          <p:nvPr>
            <p:ph type="sldNum" sz="quarter" idx="16"/>
          </p:nvPr>
        </p:nvSpPr>
        <p:spPr>
          <a:xfrm>
            <a:off x="11573385" y="6229552"/>
            <a:ext cx="429207" cy="365125"/>
          </a:xfrm>
        </p:spPr>
        <p:txBody>
          <a:bodyPr anchor="ctr">
            <a:normAutofit/>
          </a:bodyPr>
          <a:lstStyle/>
          <a:p>
            <a:pPr>
              <a:spcAft>
                <a:spcPts val="600"/>
              </a:spcAft>
            </a:pPr>
            <a:fld id="{CC057153-B650-4DEB-B370-79DDCFDCE934}" type="slidenum">
              <a:rPr lang="en-US" sz="1600" smtClean="0">
                <a:latin typeface="+mj-lt"/>
              </a:rPr>
              <a:pPr>
                <a:spcAft>
                  <a:spcPts val="600"/>
                </a:spcAft>
              </a:pPr>
              <a:t>1</a:t>
            </a:fld>
            <a:endParaRPr lang="en-US" sz="1600">
              <a:latin typeface="+mj-lt"/>
            </a:endParaRPr>
          </a:p>
        </p:txBody>
      </p:sp>
    </p:spTree>
    <p:extLst>
      <p:ext uri="{BB962C8B-B14F-4D97-AF65-F5344CB8AC3E}">
        <p14:creationId xmlns:p14="http://schemas.microsoft.com/office/powerpoint/2010/main" val="2953102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50"/>
                                  </p:stCondLst>
                                  <p:iterate>
                                    <p:tmPct val="10000"/>
                                  </p:iterate>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DA559-7737-571F-5C70-C09BC12C8CFB}"/>
              </a:ext>
            </a:extLst>
          </p:cNvPr>
          <p:cNvSpPr>
            <a:spLocks noGrp="1"/>
          </p:cNvSpPr>
          <p:nvPr>
            <p:ph type="ctrTitle"/>
          </p:nvPr>
        </p:nvSpPr>
        <p:spPr>
          <a:xfrm>
            <a:off x="4130040" y="1645920"/>
            <a:ext cx="3931920" cy="3566160"/>
          </a:xfrm>
        </p:spPr>
        <p:txBody>
          <a:bodyPr anchor="ctr">
            <a:normAutofit/>
          </a:bodyPr>
          <a:lstStyle/>
          <a:p>
            <a:r>
              <a:rPr lang="en-AU" sz="4300" noProof="0" dirty="0"/>
              <a:t>Opening remarks</a:t>
            </a:r>
          </a:p>
        </p:txBody>
      </p:sp>
      <p:sp>
        <p:nvSpPr>
          <p:cNvPr id="4" name="Footer Placeholder 3">
            <a:extLst>
              <a:ext uri="{FF2B5EF4-FFF2-40B4-BE49-F238E27FC236}">
                <a16:creationId xmlns:a16="http://schemas.microsoft.com/office/drawing/2014/main" id="{F7ED76F9-A7E4-B973-A823-8C38C08FBB00}"/>
              </a:ext>
            </a:extLst>
          </p:cNvPr>
          <p:cNvSpPr>
            <a:spLocks noGrp="1"/>
          </p:cNvSpPr>
          <p:nvPr>
            <p:ph type="ftr" sz="quarter" idx="11"/>
          </p:nvPr>
        </p:nvSpPr>
        <p:spPr>
          <a:xfrm rot="16200000">
            <a:off x="-1005840" y="1525384"/>
            <a:ext cx="2805405" cy="365125"/>
          </a:xfrm>
        </p:spPr>
        <p:txBody>
          <a:bodyPr anchor="ctr">
            <a:normAutofit fontScale="92500" lnSpcReduction="10000"/>
          </a:bodyPr>
          <a:lstStyle/>
          <a:p>
            <a:pPr>
              <a:spcAft>
                <a:spcPts val="600"/>
              </a:spcAft>
            </a:pPr>
            <a:r>
              <a:rPr lang="en-AU" noProof="0" dirty="0"/>
              <a:t>AFCS 2025</a:t>
            </a:r>
          </a:p>
        </p:txBody>
      </p:sp>
      <p:sp>
        <p:nvSpPr>
          <p:cNvPr id="5" name="Slide Number Placeholder 4">
            <a:extLst>
              <a:ext uri="{FF2B5EF4-FFF2-40B4-BE49-F238E27FC236}">
                <a16:creationId xmlns:a16="http://schemas.microsoft.com/office/drawing/2014/main" id="{AED10914-3801-794B-02B9-E7D7C7D26FB3}"/>
              </a:ext>
            </a:extLst>
          </p:cNvPr>
          <p:cNvSpPr>
            <a:spLocks noGrp="1"/>
          </p:cNvSpPr>
          <p:nvPr>
            <p:ph type="sldNum" sz="quarter" idx="12"/>
          </p:nvPr>
        </p:nvSpPr>
        <p:spPr>
          <a:xfrm>
            <a:off x="11573385" y="6229552"/>
            <a:ext cx="429207" cy="365125"/>
          </a:xfrm>
        </p:spPr>
        <p:txBody>
          <a:bodyPr anchor="ctr">
            <a:normAutofit/>
          </a:bodyPr>
          <a:lstStyle/>
          <a:p>
            <a:pPr>
              <a:spcAft>
                <a:spcPts val="600"/>
              </a:spcAft>
            </a:pPr>
            <a:fld id="{CC057153-B650-4DEB-B370-79DDCFDCE934}" type="slidenum">
              <a:rPr lang="en-AU" sz="1600" noProof="0" smtClean="0"/>
              <a:pPr>
                <a:spcAft>
                  <a:spcPts val="600"/>
                </a:spcAft>
              </a:pPr>
              <a:t>2</a:t>
            </a:fld>
            <a:endParaRPr lang="en-AU" sz="1600" noProof="0" dirty="0"/>
          </a:p>
        </p:txBody>
      </p:sp>
    </p:spTree>
    <p:extLst>
      <p:ext uri="{BB962C8B-B14F-4D97-AF65-F5344CB8AC3E}">
        <p14:creationId xmlns:p14="http://schemas.microsoft.com/office/powerpoint/2010/main" val="7456976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265F6-5C51-3F7F-39A9-3EEAE0ACC12A}"/>
              </a:ext>
            </a:extLst>
          </p:cNvPr>
          <p:cNvSpPr>
            <a:spLocks noGrp="1"/>
          </p:cNvSpPr>
          <p:nvPr>
            <p:ph type="title"/>
          </p:nvPr>
        </p:nvSpPr>
        <p:spPr>
          <a:xfrm>
            <a:off x="1066800" y="640080"/>
            <a:ext cx="10058400" cy="731518"/>
          </a:xfrm>
        </p:spPr>
        <p:txBody>
          <a:bodyPr anchor="t">
            <a:normAutofit/>
          </a:bodyPr>
          <a:lstStyle/>
          <a:p>
            <a:r>
              <a:rPr lang="en-US"/>
              <a:t>Opening Remarks</a:t>
            </a:r>
          </a:p>
        </p:txBody>
      </p:sp>
      <p:sp>
        <p:nvSpPr>
          <p:cNvPr id="3" name="Footer Placeholder 2">
            <a:extLst>
              <a:ext uri="{FF2B5EF4-FFF2-40B4-BE49-F238E27FC236}">
                <a16:creationId xmlns:a16="http://schemas.microsoft.com/office/drawing/2014/main" id="{BFC0E596-F752-7D48-3669-BB4E417B7288}"/>
              </a:ext>
            </a:extLst>
          </p:cNvPr>
          <p:cNvSpPr>
            <a:spLocks noGrp="1"/>
          </p:cNvSpPr>
          <p:nvPr>
            <p:ph type="ftr" sz="quarter" idx="11"/>
          </p:nvPr>
        </p:nvSpPr>
        <p:spPr>
          <a:xfrm rot="16200000">
            <a:off x="-1005840" y="1525384"/>
            <a:ext cx="2805405" cy="365125"/>
          </a:xfrm>
        </p:spPr>
        <p:txBody>
          <a:bodyPr anchor="ctr">
            <a:noAutofit/>
          </a:bodyPr>
          <a:lstStyle/>
          <a:p>
            <a:pPr>
              <a:spcAft>
                <a:spcPts val="600"/>
              </a:spcAft>
            </a:pPr>
            <a:r>
              <a:rPr lang="en-US" dirty="0"/>
              <a:t>AFCS 2025</a:t>
            </a:r>
          </a:p>
        </p:txBody>
      </p:sp>
      <p:sp>
        <p:nvSpPr>
          <p:cNvPr id="5" name="Slide Number Placeholder 4">
            <a:extLst>
              <a:ext uri="{FF2B5EF4-FFF2-40B4-BE49-F238E27FC236}">
                <a16:creationId xmlns:a16="http://schemas.microsoft.com/office/drawing/2014/main" id="{D67CC514-4D51-9970-83F8-3ED5E07274F0}"/>
              </a:ext>
            </a:extLst>
          </p:cNvPr>
          <p:cNvSpPr>
            <a:spLocks noGrp="1"/>
          </p:cNvSpPr>
          <p:nvPr>
            <p:ph type="sldNum" sz="quarter" idx="12"/>
          </p:nvPr>
        </p:nvSpPr>
        <p:spPr>
          <a:xfrm>
            <a:off x="11573385" y="6229552"/>
            <a:ext cx="429207" cy="365125"/>
          </a:xfrm>
        </p:spPr>
        <p:txBody>
          <a:bodyPr anchor="ctr">
            <a:normAutofit/>
          </a:bodyPr>
          <a:lstStyle/>
          <a:p>
            <a:pPr>
              <a:spcAft>
                <a:spcPts val="600"/>
              </a:spcAft>
            </a:pPr>
            <a:fld id="{CC057153-B650-4DEB-B370-79DDCFDCE934}" type="slidenum">
              <a:rPr lang="en-US" sz="1600" smtClean="0"/>
              <a:pPr>
                <a:spcAft>
                  <a:spcPts val="600"/>
                </a:spcAft>
              </a:pPr>
              <a:t>3</a:t>
            </a:fld>
            <a:endParaRPr lang="en-US" sz="1600"/>
          </a:p>
        </p:txBody>
      </p:sp>
      <p:graphicFrame>
        <p:nvGraphicFramePr>
          <p:cNvPr id="6" name="Content Placeholder 5">
            <a:extLst>
              <a:ext uri="{FF2B5EF4-FFF2-40B4-BE49-F238E27FC236}">
                <a16:creationId xmlns:a16="http://schemas.microsoft.com/office/drawing/2014/main" id="{2BEC7830-7028-46E5-8BC3-3F187AE7471E}"/>
              </a:ext>
            </a:extLst>
          </p:cNvPr>
          <p:cNvGraphicFramePr>
            <a:graphicFrameLocks noGrp="1"/>
          </p:cNvGraphicFramePr>
          <p:nvPr>
            <p:ph idx="1"/>
            <p:extLst>
              <p:ext uri="{D42A27DB-BD31-4B8C-83A1-F6EECF244321}">
                <p14:modId xmlns:p14="http://schemas.microsoft.com/office/powerpoint/2010/main" val="3940419847"/>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1066800" y="1463040"/>
          <a:ext cx="10058400" cy="4766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75093559"/>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6F60F-673D-0843-DDBA-7C4E7BB218D4}"/>
              </a:ext>
            </a:extLst>
          </p:cNvPr>
          <p:cNvSpPr>
            <a:spLocks noGrp="1"/>
          </p:cNvSpPr>
          <p:nvPr>
            <p:ph type="ctrTitle"/>
          </p:nvPr>
        </p:nvSpPr>
        <p:spPr>
          <a:xfrm>
            <a:off x="4130040" y="1645920"/>
            <a:ext cx="3931920" cy="3566160"/>
          </a:xfrm>
        </p:spPr>
        <p:txBody>
          <a:bodyPr anchor="ctr">
            <a:normAutofit/>
          </a:bodyPr>
          <a:lstStyle/>
          <a:p>
            <a:r>
              <a:rPr lang="en-US"/>
              <a:t>IOSA Overview and History</a:t>
            </a:r>
          </a:p>
        </p:txBody>
      </p:sp>
      <p:sp>
        <p:nvSpPr>
          <p:cNvPr id="4" name="Footer Placeholder 3">
            <a:extLst>
              <a:ext uri="{FF2B5EF4-FFF2-40B4-BE49-F238E27FC236}">
                <a16:creationId xmlns:a16="http://schemas.microsoft.com/office/drawing/2014/main" id="{237D0449-4C7E-2AA2-DFF9-ED2C176242C1}"/>
              </a:ext>
            </a:extLst>
          </p:cNvPr>
          <p:cNvSpPr>
            <a:spLocks noGrp="1"/>
          </p:cNvSpPr>
          <p:nvPr>
            <p:ph type="ftr" sz="quarter" idx="11"/>
          </p:nvPr>
        </p:nvSpPr>
        <p:spPr>
          <a:xfrm rot="16200000">
            <a:off x="-1002426" y="1463357"/>
            <a:ext cx="2805405" cy="365125"/>
          </a:xfrm>
        </p:spPr>
        <p:txBody>
          <a:bodyPr anchor="ctr">
            <a:normAutofit fontScale="85000" lnSpcReduction="20000"/>
          </a:bodyPr>
          <a:lstStyle/>
          <a:p>
            <a:pPr>
              <a:spcAft>
                <a:spcPts val="600"/>
              </a:spcAft>
            </a:pPr>
            <a:r>
              <a:rPr lang="en-US" sz="2400" dirty="0"/>
              <a:t>AFCS 2025</a:t>
            </a:r>
          </a:p>
        </p:txBody>
      </p:sp>
      <p:sp>
        <p:nvSpPr>
          <p:cNvPr id="5" name="Slide Number Placeholder 4">
            <a:extLst>
              <a:ext uri="{FF2B5EF4-FFF2-40B4-BE49-F238E27FC236}">
                <a16:creationId xmlns:a16="http://schemas.microsoft.com/office/drawing/2014/main" id="{7ADB9CDF-65DE-30B8-3E34-CEF3432735AE}"/>
              </a:ext>
            </a:extLst>
          </p:cNvPr>
          <p:cNvSpPr>
            <a:spLocks noGrp="1"/>
          </p:cNvSpPr>
          <p:nvPr>
            <p:ph type="sldNum" sz="quarter" idx="12"/>
          </p:nvPr>
        </p:nvSpPr>
        <p:spPr>
          <a:xfrm>
            <a:off x="11573385" y="6197600"/>
            <a:ext cx="415415" cy="397077"/>
          </a:xfrm>
        </p:spPr>
        <p:txBody>
          <a:bodyPr anchor="ctr">
            <a:normAutofit/>
          </a:bodyPr>
          <a:lstStyle/>
          <a:p>
            <a:pPr>
              <a:spcAft>
                <a:spcPts val="600"/>
              </a:spcAft>
            </a:pPr>
            <a:fld id="{CC057153-B650-4DEB-B370-79DDCFDCE934}" type="slidenum">
              <a:rPr lang="en-US" sz="1600" smtClean="0"/>
              <a:pPr>
                <a:spcAft>
                  <a:spcPts val="600"/>
                </a:spcAft>
              </a:pPr>
              <a:t>4</a:t>
            </a:fld>
            <a:endParaRPr lang="en-US" sz="1600"/>
          </a:p>
        </p:txBody>
      </p:sp>
    </p:spTree>
    <p:extLst>
      <p:ext uri="{BB962C8B-B14F-4D97-AF65-F5344CB8AC3E}">
        <p14:creationId xmlns:p14="http://schemas.microsoft.com/office/powerpoint/2010/main" val="27950699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0C254-1C09-7825-2FAB-5E0B0AD05002}"/>
              </a:ext>
            </a:extLst>
          </p:cNvPr>
          <p:cNvSpPr>
            <a:spLocks noGrp="1"/>
          </p:cNvSpPr>
          <p:nvPr>
            <p:ph type="title"/>
          </p:nvPr>
        </p:nvSpPr>
        <p:spPr>
          <a:xfrm>
            <a:off x="1313426" y="393289"/>
            <a:ext cx="7772400" cy="914400"/>
          </a:xfrm>
        </p:spPr>
        <p:txBody>
          <a:bodyPr anchor="b">
            <a:normAutofit/>
          </a:bodyPr>
          <a:lstStyle/>
          <a:p>
            <a:r>
              <a:rPr lang="en-US" dirty="0"/>
              <a:t>Brief History of IOSA</a:t>
            </a:r>
          </a:p>
        </p:txBody>
      </p:sp>
      <p:sp>
        <p:nvSpPr>
          <p:cNvPr id="3" name="Footer Placeholder 2">
            <a:extLst>
              <a:ext uri="{FF2B5EF4-FFF2-40B4-BE49-F238E27FC236}">
                <a16:creationId xmlns:a16="http://schemas.microsoft.com/office/drawing/2014/main" id="{23EB19B6-1CB3-35FC-A32E-8E6A45EF398A}"/>
              </a:ext>
            </a:extLst>
          </p:cNvPr>
          <p:cNvSpPr>
            <a:spLocks noGrp="1"/>
          </p:cNvSpPr>
          <p:nvPr>
            <p:ph type="ftr" sz="quarter" idx="16"/>
          </p:nvPr>
        </p:nvSpPr>
        <p:spPr>
          <a:xfrm rot="16200000">
            <a:off x="-1005840" y="1525384"/>
            <a:ext cx="2805405" cy="365125"/>
          </a:xfrm>
        </p:spPr>
        <p:txBody>
          <a:bodyPr anchor="ctr">
            <a:normAutofit fontScale="85000" lnSpcReduction="20000"/>
          </a:bodyPr>
          <a:lstStyle/>
          <a:p>
            <a:pPr>
              <a:spcAft>
                <a:spcPts val="600"/>
              </a:spcAft>
            </a:pPr>
            <a:r>
              <a:rPr lang="en-US" sz="2400" dirty="0"/>
              <a:t>AFCS 2025</a:t>
            </a:r>
          </a:p>
        </p:txBody>
      </p:sp>
      <p:sp>
        <p:nvSpPr>
          <p:cNvPr id="5" name="Content Placeholder 4">
            <a:extLst>
              <a:ext uri="{FF2B5EF4-FFF2-40B4-BE49-F238E27FC236}">
                <a16:creationId xmlns:a16="http://schemas.microsoft.com/office/drawing/2014/main" id="{668862F8-96C8-5014-8220-DD83F7FC3EBC}"/>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361043" y="1514709"/>
            <a:ext cx="7772400" cy="5079967"/>
          </a:xfrm>
        </p:spPr>
        <p:txBody>
          <a:bodyPr>
            <a:noAutofit/>
          </a:bodyPr>
          <a:lstStyle/>
          <a:p>
            <a:pPr marL="0" indent="0">
              <a:spcBef>
                <a:spcPts val="2500"/>
              </a:spcBef>
              <a:buFont typeface="Arial" panose="020B0604020202020204" pitchFamily="34" charset="0"/>
              <a:buNone/>
            </a:pPr>
            <a:r>
              <a:rPr lang="en-US" sz="2000" b="1" dirty="0"/>
              <a:t>Introduction and Purpose</a:t>
            </a:r>
          </a:p>
          <a:p>
            <a:pPr marL="0" lvl="1" indent="0">
              <a:buFont typeface="Arial" panose="020B0604020202020204" pitchFamily="34" charset="0"/>
              <a:buNone/>
            </a:pPr>
            <a:r>
              <a:rPr sz="1800" dirty="0"/>
              <a:t>IOSA was introduced in 2003 to improve aviation safety and operational consistency worldwide.</a:t>
            </a:r>
            <a:endParaRPr lang="en-US" sz="1800" dirty="0"/>
          </a:p>
          <a:p>
            <a:pPr marL="0" indent="0">
              <a:spcBef>
                <a:spcPts val="2500"/>
              </a:spcBef>
              <a:buFont typeface="Arial" panose="020B0604020202020204" pitchFamily="34" charset="0"/>
              <a:buNone/>
            </a:pPr>
            <a:r>
              <a:rPr lang="en-US" sz="2000" b="1" dirty="0"/>
              <a:t>Mandatory Certification</a:t>
            </a:r>
          </a:p>
          <a:p>
            <a:pPr marL="0" lvl="1" indent="0">
              <a:buFont typeface="Arial" panose="020B0604020202020204" pitchFamily="34" charset="0"/>
              <a:buNone/>
            </a:pPr>
            <a:r>
              <a:rPr sz="1800" dirty="0"/>
              <a:t>By 2006, IOSA certification became mandatory for airlines seeking IATA membership.</a:t>
            </a:r>
            <a:endParaRPr lang="en-US" sz="1800" dirty="0"/>
          </a:p>
          <a:p>
            <a:pPr marL="0" indent="0">
              <a:spcBef>
                <a:spcPts val="2500"/>
              </a:spcBef>
              <a:buFont typeface="Arial" panose="020B0604020202020204" pitchFamily="34" charset="0"/>
              <a:buNone/>
            </a:pPr>
            <a:r>
              <a:rPr lang="en-US" sz="2000" b="1" dirty="0"/>
              <a:t>Standardized Framework</a:t>
            </a:r>
          </a:p>
          <a:p>
            <a:pPr marL="0" lvl="1" indent="0">
              <a:buFont typeface="Arial" panose="020B0604020202020204" pitchFamily="34" charset="0"/>
              <a:buNone/>
            </a:pPr>
            <a:r>
              <a:rPr sz="1800" dirty="0"/>
              <a:t>IOSA established a global standardized framework for assessing airline operational management.</a:t>
            </a:r>
            <a:endParaRPr lang="en-US" sz="1800" dirty="0"/>
          </a:p>
          <a:p>
            <a:pPr marL="0" indent="0">
              <a:spcBef>
                <a:spcPts val="2500"/>
              </a:spcBef>
              <a:buFont typeface="Arial" panose="020B0604020202020204" pitchFamily="34" charset="0"/>
              <a:buNone/>
            </a:pPr>
            <a:r>
              <a:rPr lang="en-US" sz="2000" b="1" dirty="0"/>
              <a:t>Impact on Aviation Safety</a:t>
            </a:r>
          </a:p>
          <a:p>
            <a:pPr marL="0" lvl="1" indent="0">
              <a:buFont typeface="Arial" panose="020B0604020202020204" pitchFamily="34" charset="0"/>
              <a:buNone/>
            </a:pPr>
            <a:r>
              <a:rPr sz="1800" dirty="0"/>
              <a:t>IOSA enhanced trust among regulators, passengers, and industry by raising safety benchmarks.</a:t>
            </a:r>
            <a:endParaRPr lang="en-US" sz="1800" dirty="0"/>
          </a:p>
        </p:txBody>
      </p:sp>
      <p:pic>
        <p:nvPicPr>
          <p:cNvPr id="7" name="Content Placeholder 6" descr="Close up of a control panel of an aeroplane flying at night">
            <a:extLst>
              <a:ext uri="{FF2B5EF4-FFF2-40B4-BE49-F238E27FC236}">
                <a16:creationId xmlns:a16="http://schemas.microsoft.com/office/drawing/2014/main" id="{C1F20C87-2FAA-437E-A6FF-3244D4DD4CC6}"/>
              </a:ext>
            </a:extLst>
          </p:cNvPr>
          <p:cNvPicPr>
            <a:picLocks noGrp="1" noChangeAspect="1"/>
          </p:cNvPicPr>
          <p:nvPr>
            <p:ph type="pic" sz="quarter" idx="13"/>
          </p:nvPr>
        </p:nvPicPr>
        <p:blipFill>
          <a:blip r:embed="rId3"/>
          <a:srcRect l="31969" r="45039" b="-1"/>
          <a:stretch>
            <a:fillRect/>
          </a:stretch>
        </p:blipFill>
        <p:spPr>
          <a:xfrm>
            <a:off x="9287478" y="393289"/>
            <a:ext cx="2084255" cy="6051054"/>
          </a:xfrm>
          <a:prstGeom prst="rect">
            <a:avLst/>
          </a:prstGeom>
          <a:noFill/>
        </p:spPr>
      </p:pic>
      <p:sp>
        <p:nvSpPr>
          <p:cNvPr id="6" name="Slide Number Placeholder 5">
            <a:extLst>
              <a:ext uri="{FF2B5EF4-FFF2-40B4-BE49-F238E27FC236}">
                <a16:creationId xmlns:a16="http://schemas.microsoft.com/office/drawing/2014/main" id="{3F5316A5-0E17-CD69-2DA1-4C61F0E618DD}"/>
              </a:ext>
            </a:extLst>
          </p:cNvPr>
          <p:cNvSpPr>
            <a:spLocks noGrp="1"/>
          </p:cNvSpPr>
          <p:nvPr>
            <p:ph type="sldNum" sz="quarter" idx="17"/>
          </p:nvPr>
        </p:nvSpPr>
        <p:spPr>
          <a:xfrm>
            <a:off x="11573385" y="6229552"/>
            <a:ext cx="429207" cy="365125"/>
          </a:xfrm>
        </p:spPr>
        <p:txBody>
          <a:bodyPr anchor="ctr">
            <a:normAutofit/>
          </a:bodyPr>
          <a:lstStyle/>
          <a:p>
            <a:pPr>
              <a:spcAft>
                <a:spcPts val="600"/>
              </a:spcAft>
            </a:pPr>
            <a:fld id="{CC057153-B650-4DEB-B370-79DDCFDCE934}" type="slidenum">
              <a:rPr lang="en-US" sz="1600" smtClean="0"/>
              <a:pPr>
                <a:spcAft>
                  <a:spcPts val="600"/>
                </a:spcAft>
              </a:pPr>
              <a:t>5</a:t>
            </a:fld>
            <a:endParaRPr lang="en-US" sz="1600"/>
          </a:p>
        </p:txBody>
      </p:sp>
    </p:spTree>
    <p:extLst>
      <p:ext uri="{BB962C8B-B14F-4D97-AF65-F5344CB8AC3E}">
        <p14:creationId xmlns:p14="http://schemas.microsoft.com/office/powerpoint/2010/main" val="37642689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B8C99-343C-AAF1-2A41-F02928CA636F}"/>
              </a:ext>
            </a:extLst>
          </p:cNvPr>
          <p:cNvSpPr>
            <a:spLocks noGrp="1"/>
          </p:cNvSpPr>
          <p:nvPr>
            <p:ph type="ctrTitle"/>
          </p:nvPr>
        </p:nvSpPr>
        <p:spPr>
          <a:xfrm>
            <a:off x="4130040" y="1645920"/>
            <a:ext cx="3931920" cy="3566160"/>
          </a:xfrm>
        </p:spPr>
        <p:txBody>
          <a:bodyPr anchor="ctr">
            <a:normAutofit/>
          </a:bodyPr>
          <a:lstStyle/>
          <a:p>
            <a:r>
              <a:rPr lang="en-US" dirty="0"/>
              <a:t>IOSA </a:t>
            </a:r>
            <a:br>
              <a:rPr lang="en-US" dirty="0"/>
            </a:br>
            <a:r>
              <a:rPr lang="en-US" dirty="0"/>
              <a:t>in Vietnam</a:t>
            </a:r>
          </a:p>
        </p:txBody>
      </p:sp>
      <p:sp>
        <p:nvSpPr>
          <p:cNvPr id="4" name="Footer Placeholder 3">
            <a:extLst>
              <a:ext uri="{FF2B5EF4-FFF2-40B4-BE49-F238E27FC236}">
                <a16:creationId xmlns:a16="http://schemas.microsoft.com/office/drawing/2014/main" id="{FFA12249-4B86-A526-A490-471E7F07362A}"/>
              </a:ext>
            </a:extLst>
          </p:cNvPr>
          <p:cNvSpPr>
            <a:spLocks noGrp="1"/>
          </p:cNvSpPr>
          <p:nvPr>
            <p:ph type="ftr" sz="quarter" idx="11"/>
          </p:nvPr>
        </p:nvSpPr>
        <p:spPr>
          <a:xfrm rot="16200000">
            <a:off x="-1005840" y="1525384"/>
            <a:ext cx="2805405" cy="365125"/>
          </a:xfrm>
        </p:spPr>
        <p:txBody>
          <a:bodyPr anchor="ctr">
            <a:normAutofit fontScale="85000" lnSpcReduction="20000"/>
          </a:bodyPr>
          <a:lstStyle/>
          <a:p>
            <a:pPr>
              <a:spcAft>
                <a:spcPts val="600"/>
              </a:spcAft>
            </a:pPr>
            <a:r>
              <a:rPr lang="en-US" sz="2400" dirty="0"/>
              <a:t>AFCS 2025</a:t>
            </a:r>
          </a:p>
        </p:txBody>
      </p:sp>
      <p:sp>
        <p:nvSpPr>
          <p:cNvPr id="5" name="Slide Number Placeholder 4">
            <a:extLst>
              <a:ext uri="{FF2B5EF4-FFF2-40B4-BE49-F238E27FC236}">
                <a16:creationId xmlns:a16="http://schemas.microsoft.com/office/drawing/2014/main" id="{AEEA2568-368F-35F3-276D-578F6D82F49B}"/>
              </a:ext>
            </a:extLst>
          </p:cNvPr>
          <p:cNvSpPr>
            <a:spLocks noGrp="1"/>
          </p:cNvSpPr>
          <p:nvPr>
            <p:ph type="sldNum" sz="quarter" idx="12"/>
          </p:nvPr>
        </p:nvSpPr>
        <p:spPr>
          <a:xfrm>
            <a:off x="11573385" y="6229552"/>
            <a:ext cx="429207" cy="365125"/>
          </a:xfrm>
        </p:spPr>
        <p:txBody>
          <a:bodyPr anchor="ctr">
            <a:normAutofit/>
          </a:bodyPr>
          <a:lstStyle/>
          <a:p>
            <a:pPr>
              <a:spcAft>
                <a:spcPts val="600"/>
              </a:spcAft>
            </a:pPr>
            <a:fld id="{CC057153-B650-4DEB-B370-79DDCFDCE934}" type="slidenum">
              <a:rPr lang="en-US" sz="1600" smtClean="0"/>
              <a:pPr>
                <a:spcAft>
                  <a:spcPts val="600"/>
                </a:spcAft>
              </a:pPr>
              <a:t>6</a:t>
            </a:fld>
            <a:endParaRPr lang="en-US" sz="1600"/>
          </a:p>
        </p:txBody>
      </p:sp>
    </p:spTree>
    <p:extLst>
      <p:ext uri="{BB962C8B-B14F-4D97-AF65-F5344CB8AC3E}">
        <p14:creationId xmlns:p14="http://schemas.microsoft.com/office/powerpoint/2010/main" val="4210689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65310-1AFC-3977-9ACC-7B7ED7714313}"/>
              </a:ext>
            </a:extLst>
          </p:cNvPr>
          <p:cNvSpPr>
            <a:spLocks noGrp="1"/>
          </p:cNvSpPr>
          <p:nvPr>
            <p:ph type="title"/>
          </p:nvPr>
        </p:nvSpPr>
        <p:spPr>
          <a:xfrm>
            <a:off x="1207008" y="219121"/>
            <a:ext cx="7772400" cy="914400"/>
          </a:xfrm>
        </p:spPr>
        <p:txBody>
          <a:bodyPr anchor="b">
            <a:normAutofit/>
          </a:bodyPr>
          <a:lstStyle/>
          <a:p>
            <a:r>
              <a:rPr lang="en-US" dirty="0"/>
              <a:t>Adoption and Certification</a:t>
            </a:r>
          </a:p>
        </p:txBody>
      </p:sp>
      <p:sp>
        <p:nvSpPr>
          <p:cNvPr id="3" name="Footer Placeholder 2">
            <a:extLst>
              <a:ext uri="{FF2B5EF4-FFF2-40B4-BE49-F238E27FC236}">
                <a16:creationId xmlns:a16="http://schemas.microsoft.com/office/drawing/2014/main" id="{C0998D91-7C00-FE3E-5BCA-04ECEA6396B4}"/>
              </a:ext>
            </a:extLst>
          </p:cNvPr>
          <p:cNvSpPr>
            <a:spLocks noGrp="1"/>
          </p:cNvSpPr>
          <p:nvPr>
            <p:ph type="ftr" sz="quarter" idx="16"/>
          </p:nvPr>
        </p:nvSpPr>
        <p:spPr>
          <a:xfrm rot="16200000">
            <a:off x="-1005840" y="1525384"/>
            <a:ext cx="2805405" cy="365125"/>
          </a:xfrm>
        </p:spPr>
        <p:txBody>
          <a:bodyPr anchor="ctr">
            <a:normAutofit fontScale="85000" lnSpcReduction="20000"/>
          </a:bodyPr>
          <a:lstStyle/>
          <a:p>
            <a:pPr>
              <a:spcAft>
                <a:spcPts val="600"/>
              </a:spcAft>
            </a:pPr>
            <a:r>
              <a:rPr lang="en-US" sz="2400" dirty="0"/>
              <a:t>AFCS 2025</a:t>
            </a:r>
          </a:p>
        </p:txBody>
      </p:sp>
      <p:sp>
        <p:nvSpPr>
          <p:cNvPr id="5" name="Content Placeholder 4">
            <a:extLst>
              <a:ext uri="{FF2B5EF4-FFF2-40B4-BE49-F238E27FC236}">
                <a16:creationId xmlns:a16="http://schemas.microsoft.com/office/drawing/2014/main" id="{72524C5B-037E-1CDA-730C-5A74623DF216}"/>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207008" y="1325879"/>
            <a:ext cx="7772400" cy="5016863"/>
          </a:xfrm>
        </p:spPr>
        <p:txBody>
          <a:bodyPr>
            <a:noAutofit/>
          </a:bodyPr>
          <a:lstStyle/>
          <a:p>
            <a:pPr marL="0" indent="0">
              <a:spcBef>
                <a:spcPts val="2500"/>
              </a:spcBef>
              <a:buFont typeface="Arial" panose="020B0604020202020204" pitchFamily="34" charset="0"/>
              <a:buNone/>
            </a:pPr>
            <a:r>
              <a:rPr lang="en-US" sz="2000" b="1" dirty="0"/>
              <a:t>IOSA Certification Importance</a:t>
            </a:r>
          </a:p>
          <a:p>
            <a:pPr marL="0" lvl="1" indent="0">
              <a:buFont typeface="Arial" panose="020B0604020202020204" pitchFamily="34" charset="0"/>
              <a:buNone/>
            </a:pPr>
            <a:r>
              <a:rPr sz="1800" dirty="0"/>
              <a:t>IOSA certification is a crucial element in Vietnam's aviation safety strategy, ensuring adherence to global standards.</a:t>
            </a:r>
            <a:endParaRPr lang="en-US" sz="1800" dirty="0"/>
          </a:p>
          <a:p>
            <a:pPr marL="0" indent="0">
              <a:spcBef>
                <a:spcPts val="2500"/>
              </a:spcBef>
              <a:buFont typeface="Arial" panose="020B0604020202020204" pitchFamily="34" charset="0"/>
              <a:buNone/>
            </a:pPr>
            <a:r>
              <a:rPr lang="en-US" sz="2000" b="1" dirty="0"/>
              <a:t>Certified Vietnamese Airlines</a:t>
            </a:r>
          </a:p>
          <a:p>
            <a:pPr marL="0" lvl="1" indent="0">
              <a:buFont typeface="Arial" panose="020B0604020202020204" pitchFamily="34" charset="0"/>
              <a:buNone/>
            </a:pPr>
            <a:r>
              <a:rPr sz="1800" dirty="0"/>
              <a:t>Vietnam Airlines, VietJet Air, Pacific Airlines, and Bamboo Airways hold IOSA certification by passing biennial audits.</a:t>
            </a:r>
            <a:endParaRPr lang="en-US" sz="1800" dirty="0"/>
          </a:p>
          <a:p>
            <a:pPr marL="0" indent="0">
              <a:spcBef>
                <a:spcPts val="2500"/>
              </a:spcBef>
              <a:buFont typeface="Arial" panose="020B0604020202020204" pitchFamily="34" charset="0"/>
              <a:buNone/>
            </a:pPr>
            <a:r>
              <a:rPr lang="en-US" sz="2000" b="1" dirty="0"/>
              <a:t>Benefits of Certification</a:t>
            </a:r>
          </a:p>
          <a:p>
            <a:pPr marL="0" lvl="1" indent="0">
              <a:buFont typeface="Arial" panose="020B0604020202020204" pitchFamily="34" charset="0"/>
              <a:buNone/>
            </a:pPr>
            <a:r>
              <a:rPr sz="1800" dirty="0"/>
              <a:t>Certification enhances airline reputation, facilitates global code-sharing, and builds passenger and partner trust.</a:t>
            </a:r>
            <a:endParaRPr lang="en-US" sz="1800" dirty="0"/>
          </a:p>
          <a:p>
            <a:pPr marL="0" indent="0">
              <a:spcBef>
                <a:spcPts val="2500"/>
              </a:spcBef>
              <a:buFont typeface="Arial" panose="020B0604020202020204" pitchFamily="34" charset="0"/>
              <a:buNone/>
            </a:pPr>
            <a:r>
              <a:rPr lang="en-US" sz="2000" b="1" dirty="0"/>
              <a:t>Proactive Safety Integration</a:t>
            </a:r>
          </a:p>
          <a:p>
            <a:pPr marL="0" lvl="1" indent="0">
              <a:buFont typeface="Arial" panose="020B0604020202020204" pitchFamily="34" charset="0"/>
              <a:buNone/>
            </a:pPr>
            <a:r>
              <a:rPr sz="1800" dirty="0"/>
              <a:t>Vietnam’s adoption of IOSA reflects its commitment to international best practices and safer skies.</a:t>
            </a:r>
            <a:endParaRPr lang="en-US" sz="1800" dirty="0"/>
          </a:p>
        </p:txBody>
      </p:sp>
      <p:pic>
        <p:nvPicPr>
          <p:cNvPr id="7" name="Content Placeholder 6" descr="Commercial jet aircraft parked on runway apron at Cincinnati / Northern Kentucky International Airport.">
            <a:extLst>
              <a:ext uri="{FF2B5EF4-FFF2-40B4-BE49-F238E27FC236}">
                <a16:creationId xmlns:a16="http://schemas.microsoft.com/office/drawing/2014/main" id="{3C9F9B39-5689-47D3-A23D-A241ECE286CF}"/>
              </a:ext>
            </a:extLst>
          </p:cNvPr>
          <p:cNvPicPr>
            <a:picLocks noGrp="1" noChangeAspect="1"/>
          </p:cNvPicPr>
          <p:nvPr>
            <p:ph type="pic" sz="quarter" idx="13"/>
          </p:nvPr>
        </p:nvPicPr>
        <p:blipFill>
          <a:blip r:embed="rId3"/>
          <a:srcRect l="29169" r="47839" b="-1"/>
          <a:stretch>
            <a:fillRect/>
          </a:stretch>
        </p:blipFill>
        <p:spPr>
          <a:xfrm>
            <a:off x="9287478" y="393289"/>
            <a:ext cx="2084255" cy="6051054"/>
          </a:xfrm>
          <a:prstGeom prst="rect">
            <a:avLst/>
          </a:prstGeom>
          <a:noFill/>
        </p:spPr>
      </p:pic>
      <p:sp>
        <p:nvSpPr>
          <p:cNvPr id="6" name="Slide Number Placeholder 5">
            <a:extLst>
              <a:ext uri="{FF2B5EF4-FFF2-40B4-BE49-F238E27FC236}">
                <a16:creationId xmlns:a16="http://schemas.microsoft.com/office/drawing/2014/main" id="{26627F2B-DB27-01B4-43FF-58EC324B35C8}"/>
              </a:ext>
            </a:extLst>
          </p:cNvPr>
          <p:cNvSpPr>
            <a:spLocks noGrp="1"/>
          </p:cNvSpPr>
          <p:nvPr>
            <p:ph type="sldNum" sz="quarter" idx="17"/>
          </p:nvPr>
        </p:nvSpPr>
        <p:spPr>
          <a:xfrm>
            <a:off x="11573385" y="6229552"/>
            <a:ext cx="429207" cy="365125"/>
          </a:xfrm>
        </p:spPr>
        <p:txBody>
          <a:bodyPr anchor="ctr">
            <a:normAutofit/>
          </a:bodyPr>
          <a:lstStyle/>
          <a:p>
            <a:pPr>
              <a:spcAft>
                <a:spcPts val="600"/>
              </a:spcAft>
            </a:pPr>
            <a:fld id="{CC057153-B650-4DEB-B370-79DDCFDCE934}" type="slidenum">
              <a:rPr lang="en-US" sz="1600" smtClean="0"/>
              <a:pPr>
                <a:spcAft>
                  <a:spcPts val="600"/>
                </a:spcAft>
              </a:pPr>
              <a:t>7</a:t>
            </a:fld>
            <a:endParaRPr lang="en-US" sz="1600"/>
          </a:p>
        </p:txBody>
      </p:sp>
    </p:spTree>
    <p:extLst>
      <p:ext uri="{BB962C8B-B14F-4D97-AF65-F5344CB8AC3E}">
        <p14:creationId xmlns:p14="http://schemas.microsoft.com/office/powerpoint/2010/main" val="26523921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78D36-C90B-D593-5120-924C1593C7E1}"/>
              </a:ext>
            </a:extLst>
          </p:cNvPr>
          <p:cNvSpPr>
            <a:spLocks noGrp="1"/>
          </p:cNvSpPr>
          <p:nvPr>
            <p:ph type="ctrTitle"/>
          </p:nvPr>
        </p:nvSpPr>
        <p:spPr>
          <a:xfrm>
            <a:off x="3628571" y="1327569"/>
            <a:ext cx="4934857" cy="3566160"/>
          </a:xfrm>
        </p:spPr>
        <p:txBody>
          <a:bodyPr anchor="ctr">
            <a:normAutofit/>
          </a:bodyPr>
          <a:lstStyle/>
          <a:p>
            <a:r>
              <a:rPr lang="en-US" dirty="0"/>
              <a:t>Benefits </a:t>
            </a:r>
            <a:br>
              <a:rPr lang="en-US" dirty="0"/>
            </a:br>
            <a:r>
              <a:rPr lang="en-US" dirty="0"/>
              <a:t>and </a:t>
            </a:r>
            <a:br>
              <a:rPr lang="en-US" dirty="0"/>
            </a:br>
            <a:r>
              <a:rPr lang="en-US" dirty="0"/>
              <a:t>Audit Process</a:t>
            </a:r>
          </a:p>
        </p:txBody>
      </p:sp>
      <p:sp>
        <p:nvSpPr>
          <p:cNvPr id="4" name="Footer Placeholder 3">
            <a:extLst>
              <a:ext uri="{FF2B5EF4-FFF2-40B4-BE49-F238E27FC236}">
                <a16:creationId xmlns:a16="http://schemas.microsoft.com/office/drawing/2014/main" id="{9AEA7B20-44C6-6BA6-FDDF-A954DFBE626E}"/>
              </a:ext>
            </a:extLst>
          </p:cNvPr>
          <p:cNvSpPr>
            <a:spLocks noGrp="1"/>
          </p:cNvSpPr>
          <p:nvPr>
            <p:ph type="ftr" sz="quarter" idx="11"/>
          </p:nvPr>
        </p:nvSpPr>
        <p:spPr>
          <a:xfrm rot="16200000">
            <a:off x="-1005840" y="1583440"/>
            <a:ext cx="2805405" cy="365125"/>
          </a:xfrm>
        </p:spPr>
        <p:txBody>
          <a:bodyPr anchor="ctr">
            <a:normAutofit fontScale="85000" lnSpcReduction="20000"/>
          </a:bodyPr>
          <a:lstStyle/>
          <a:p>
            <a:pPr>
              <a:spcAft>
                <a:spcPts val="600"/>
              </a:spcAft>
            </a:pPr>
            <a:r>
              <a:rPr lang="en-US" sz="2400" dirty="0"/>
              <a:t>AFCS 2025</a:t>
            </a:r>
          </a:p>
        </p:txBody>
      </p:sp>
      <p:sp>
        <p:nvSpPr>
          <p:cNvPr id="5" name="Slide Number Placeholder 4">
            <a:extLst>
              <a:ext uri="{FF2B5EF4-FFF2-40B4-BE49-F238E27FC236}">
                <a16:creationId xmlns:a16="http://schemas.microsoft.com/office/drawing/2014/main" id="{EE9AF7C0-EC31-5E09-048C-C6E21CD490B0}"/>
              </a:ext>
            </a:extLst>
          </p:cNvPr>
          <p:cNvSpPr>
            <a:spLocks noGrp="1"/>
          </p:cNvSpPr>
          <p:nvPr>
            <p:ph type="sldNum" sz="quarter" idx="12"/>
          </p:nvPr>
        </p:nvSpPr>
        <p:spPr>
          <a:xfrm>
            <a:off x="11573385" y="6229552"/>
            <a:ext cx="429207" cy="365125"/>
          </a:xfrm>
        </p:spPr>
        <p:txBody>
          <a:bodyPr anchor="ctr">
            <a:normAutofit/>
          </a:bodyPr>
          <a:lstStyle/>
          <a:p>
            <a:pPr>
              <a:spcAft>
                <a:spcPts val="600"/>
              </a:spcAft>
            </a:pPr>
            <a:fld id="{CC057153-B650-4DEB-B370-79DDCFDCE934}" type="slidenum">
              <a:rPr lang="en-US" sz="1600" smtClean="0"/>
              <a:pPr>
                <a:spcAft>
                  <a:spcPts val="600"/>
                </a:spcAft>
              </a:pPr>
              <a:t>8</a:t>
            </a:fld>
            <a:endParaRPr lang="en-US" sz="1600" dirty="0"/>
          </a:p>
        </p:txBody>
      </p:sp>
    </p:spTree>
    <p:extLst>
      <p:ext uri="{BB962C8B-B14F-4D97-AF65-F5344CB8AC3E}">
        <p14:creationId xmlns:p14="http://schemas.microsoft.com/office/powerpoint/2010/main" val="25145349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C5B61-8137-87D5-4476-0AEE0A90DA0E}"/>
              </a:ext>
            </a:extLst>
          </p:cNvPr>
          <p:cNvSpPr>
            <a:spLocks noGrp="1"/>
          </p:cNvSpPr>
          <p:nvPr>
            <p:ph type="title"/>
          </p:nvPr>
        </p:nvSpPr>
        <p:spPr>
          <a:xfrm>
            <a:off x="1245108" y="786384"/>
            <a:ext cx="4023360" cy="1280160"/>
          </a:xfrm>
        </p:spPr>
        <p:txBody>
          <a:bodyPr anchor="t">
            <a:normAutofit/>
          </a:bodyPr>
          <a:lstStyle/>
          <a:p>
            <a:r>
              <a:rPr lang="en-US"/>
              <a:t>Benefits of IOSA Certification</a:t>
            </a:r>
          </a:p>
        </p:txBody>
      </p:sp>
      <p:sp>
        <p:nvSpPr>
          <p:cNvPr id="3" name="Footer Placeholder 2">
            <a:extLst>
              <a:ext uri="{FF2B5EF4-FFF2-40B4-BE49-F238E27FC236}">
                <a16:creationId xmlns:a16="http://schemas.microsoft.com/office/drawing/2014/main" id="{3A1E6797-A490-2B6A-4443-149063551191}"/>
              </a:ext>
            </a:extLst>
          </p:cNvPr>
          <p:cNvSpPr>
            <a:spLocks noGrp="1"/>
          </p:cNvSpPr>
          <p:nvPr>
            <p:ph type="ftr" sz="quarter" idx="11"/>
          </p:nvPr>
        </p:nvSpPr>
        <p:spPr>
          <a:xfrm rot="16200000">
            <a:off x="-1005840" y="1525384"/>
            <a:ext cx="2805405" cy="365125"/>
          </a:xfrm>
        </p:spPr>
        <p:txBody>
          <a:bodyPr anchor="ctr">
            <a:normAutofit fontScale="85000" lnSpcReduction="20000"/>
          </a:bodyPr>
          <a:lstStyle/>
          <a:p>
            <a:pPr>
              <a:spcAft>
                <a:spcPts val="600"/>
              </a:spcAft>
            </a:pPr>
            <a:r>
              <a:rPr lang="en-US" sz="2400" dirty="0"/>
              <a:t>AFCS 2025</a:t>
            </a:r>
          </a:p>
        </p:txBody>
      </p:sp>
      <p:pic>
        <p:nvPicPr>
          <p:cNvPr id="7" name="Content Placeholder 6" descr="Plane Symbol on Pixelated Background">
            <a:extLst>
              <a:ext uri="{FF2B5EF4-FFF2-40B4-BE49-F238E27FC236}">
                <a16:creationId xmlns:a16="http://schemas.microsoft.com/office/drawing/2014/main" id="{B57FC016-4FE4-4A49-8EC8-013130889093}"/>
              </a:ext>
            </a:extLst>
          </p:cNvPr>
          <p:cNvPicPr>
            <a:picLocks noGrp="1" noChangeAspect="1"/>
          </p:cNvPicPr>
          <p:nvPr>
            <p:ph type="pic" sz="quarter" idx="13"/>
          </p:nvPr>
        </p:nvPicPr>
        <p:blipFill>
          <a:blip r:embed="rId3"/>
          <a:srcRect l="5780" r="16726"/>
          <a:stretch>
            <a:fillRect/>
          </a:stretch>
        </p:blipFill>
        <p:spPr>
          <a:xfrm>
            <a:off x="1220455" y="2396086"/>
            <a:ext cx="4070907" cy="3637825"/>
          </a:xfrm>
          <a:prstGeom prst="rect">
            <a:avLst/>
          </a:prstGeom>
          <a:noFill/>
        </p:spPr>
      </p:pic>
      <p:sp>
        <p:nvSpPr>
          <p:cNvPr id="5" name="Content Placeholder 4">
            <a:extLst>
              <a:ext uri="{FF2B5EF4-FFF2-40B4-BE49-F238E27FC236}">
                <a16:creationId xmlns:a16="http://schemas.microsoft.com/office/drawing/2014/main" id="{95F35C0E-F713-B2A1-305D-EBD9D2B6716E}"/>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643371" y="786384"/>
            <a:ext cx="5930013" cy="5303520"/>
          </a:xfrm>
        </p:spPr>
        <p:txBody>
          <a:bodyPr>
            <a:noAutofit/>
          </a:bodyPr>
          <a:lstStyle/>
          <a:p>
            <a:pPr marL="0" indent="0">
              <a:spcBef>
                <a:spcPts val="2500"/>
              </a:spcBef>
              <a:buFont typeface="Arial" panose="020B0604020202020204" pitchFamily="34" charset="0"/>
              <a:buNone/>
            </a:pPr>
            <a:r>
              <a:rPr lang="en-US" sz="2000" b="1" dirty="0"/>
              <a:t>Enhanced Safety and Reliability</a:t>
            </a:r>
          </a:p>
          <a:p>
            <a:pPr marL="0" lvl="1" indent="0">
              <a:buFont typeface="Arial" panose="020B0604020202020204" pitchFamily="34" charset="0"/>
              <a:buNone/>
            </a:pPr>
            <a:r>
              <a:rPr sz="1800" dirty="0"/>
              <a:t>IOSA certification significantly lowers accident rates, boosting airline safety and operational reliability.</a:t>
            </a:r>
            <a:endParaRPr lang="en-US" sz="1800" dirty="0"/>
          </a:p>
          <a:p>
            <a:pPr marL="0" indent="0">
              <a:spcBef>
                <a:spcPts val="2500"/>
              </a:spcBef>
              <a:buFont typeface="Arial" panose="020B0604020202020204" pitchFamily="34" charset="0"/>
              <a:buNone/>
            </a:pPr>
            <a:r>
              <a:rPr lang="en-US" sz="2000" b="1" dirty="0"/>
              <a:t>Global Recognition and Trust</a:t>
            </a:r>
          </a:p>
          <a:p>
            <a:pPr marL="0" lvl="1" indent="0">
              <a:buFont typeface="Arial" panose="020B0604020202020204" pitchFamily="34" charset="0"/>
              <a:buNone/>
            </a:pPr>
            <a:r>
              <a:rPr sz="1800" dirty="0"/>
              <a:t>Certified airlines gain worldwide trust due to adherence to the highest safety standards.</a:t>
            </a:r>
            <a:endParaRPr lang="en-US" sz="1800" dirty="0"/>
          </a:p>
          <a:p>
            <a:pPr marL="0" indent="0">
              <a:spcBef>
                <a:spcPts val="2500"/>
              </a:spcBef>
              <a:buFont typeface="Arial" panose="020B0604020202020204" pitchFamily="34" charset="0"/>
              <a:buNone/>
            </a:pPr>
            <a:r>
              <a:rPr lang="en-US" sz="2000" b="1" dirty="0"/>
              <a:t>Improved Operational Efficiency</a:t>
            </a:r>
          </a:p>
          <a:p>
            <a:pPr marL="0" lvl="1" indent="0">
              <a:buFont typeface="Arial" panose="020B0604020202020204" pitchFamily="34" charset="0"/>
              <a:buNone/>
            </a:pPr>
            <a:r>
              <a:rPr sz="1800" dirty="0"/>
              <a:t>IOSA streamlines processes, optimizes resources, and reduces costs to improve efficiency.</a:t>
            </a:r>
            <a:endParaRPr lang="en-US" sz="1800" dirty="0"/>
          </a:p>
          <a:p>
            <a:pPr marL="0" indent="0">
              <a:spcBef>
                <a:spcPts val="2500"/>
              </a:spcBef>
              <a:buFont typeface="Arial" panose="020B0604020202020204" pitchFamily="34" charset="0"/>
              <a:buNone/>
            </a:pPr>
            <a:r>
              <a:rPr lang="en-US" sz="2000" b="1" dirty="0"/>
              <a:t>Simplified Code-Sharing Agreements</a:t>
            </a:r>
          </a:p>
          <a:p>
            <a:pPr marL="0" lvl="1" indent="0">
              <a:buFont typeface="Arial" panose="020B0604020202020204" pitchFamily="34" charset="0"/>
              <a:buNone/>
            </a:pPr>
            <a:r>
              <a:rPr sz="1800" dirty="0"/>
              <a:t>IOSA certification facilitates code-sharing, enabling airlines to expand global networks confidently.</a:t>
            </a:r>
            <a:endParaRPr lang="en-US" sz="1800" dirty="0"/>
          </a:p>
        </p:txBody>
      </p:sp>
      <p:sp>
        <p:nvSpPr>
          <p:cNvPr id="6" name="Slide Number Placeholder 5">
            <a:extLst>
              <a:ext uri="{FF2B5EF4-FFF2-40B4-BE49-F238E27FC236}">
                <a16:creationId xmlns:a16="http://schemas.microsoft.com/office/drawing/2014/main" id="{872840D8-59BF-6294-13D1-687538E7A440}"/>
              </a:ext>
            </a:extLst>
          </p:cNvPr>
          <p:cNvSpPr>
            <a:spLocks noGrp="1"/>
          </p:cNvSpPr>
          <p:nvPr>
            <p:ph type="sldNum" sz="quarter" idx="12"/>
          </p:nvPr>
        </p:nvSpPr>
        <p:spPr>
          <a:xfrm>
            <a:off x="11573385" y="6229552"/>
            <a:ext cx="429207" cy="365125"/>
          </a:xfrm>
        </p:spPr>
        <p:txBody>
          <a:bodyPr anchor="ctr">
            <a:normAutofit/>
          </a:bodyPr>
          <a:lstStyle/>
          <a:p>
            <a:pPr>
              <a:spcAft>
                <a:spcPts val="600"/>
              </a:spcAft>
            </a:pPr>
            <a:fld id="{CC057153-B650-4DEB-B370-79DDCFDCE934}" type="slidenum">
              <a:rPr lang="en-US" sz="1600" smtClean="0"/>
              <a:pPr>
                <a:spcAft>
                  <a:spcPts val="600"/>
                </a:spcAft>
              </a:pPr>
              <a:t>9</a:t>
            </a:fld>
            <a:endParaRPr lang="en-US" sz="1600"/>
          </a:p>
        </p:txBody>
      </p:sp>
    </p:spTree>
    <p:extLst>
      <p:ext uri="{BB962C8B-B14F-4D97-AF65-F5344CB8AC3E}">
        <p14:creationId xmlns:p14="http://schemas.microsoft.com/office/powerpoint/2010/main" val="28552425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ABFBA-A6A9-3DB0-428A-CDEAE9994B75}"/>
              </a:ext>
            </a:extLst>
          </p:cNvPr>
          <p:cNvSpPr>
            <a:spLocks noGrp="1"/>
          </p:cNvSpPr>
          <p:nvPr>
            <p:ph type="title"/>
          </p:nvPr>
        </p:nvSpPr>
        <p:spPr>
          <a:xfrm>
            <a:off x="1245108" y="786384"/>
            <a:ext cx="4023360" cy="1280160"/>
          </a:xfrm>
        </p:spPr>
        <p:txBody>
          <a:bodyPr anchor="t">
            <a:normAutofit/>
          </a:bodyPr>
          <a:lstStyle/>
          <a:p>
            <a:r>
              <a:rPr lang="en-US"/>
              <a:t>The IOSA Audit Process</a:t>
            </a:r>
          </a:p>
        </p:txBody>
      </p:sp>
      <p:sp>
        <p:nvSpPr>
          <p:cNvPr id="3" name="Footer Placeholder 2">
            <a:extLst>
              <a:ext uri="{FF2B5EF4-FFF2-40B4-BE49-F238E27FC236}">
                <a16:creationId xmlns:a16="http://schemas.microsoft.com/office/drawing/2014/main" id="{71ACA739-6AF3-323C-1194-11BF99F65699}"/>
              </a:ext>
            </a:extLst>
          </p:cNvPr>
          <p:cNvSpPr>
            <a:spLocks noGrp="1"/>
          </p:cNvSpPr>
          <p:nvPr>
            <p:ph type="ftr" sz="quarter" idx="11"/>
          </p:nvPr>
        </p:nvSpPr>
        <p:spPr>
          <a:xfrm rot="16200000">
            <a:off x="-1005840" y="1525384"/>
            <a:ext cx="2805405" cy="365125"/>
          </a:xfrm>
        </p:spPr>
        <p:txBody>
          <a:bodyPr anchor="ctr">
            <a:normAutofit fontScale="85000" lnSpcReduction="20000"/>
          </a:bodyPr>
          <a:lstStyle/>
          <a:p>
            <a:pPr>
              <a:spcAft>
                <a:spcPts val="600"/>
              </a:spcAft>
            </a:pPr>
            <a:r>
              <a:rPr lang="en-US" sz="2400" dirty="0"/>
              <a:t>AFCS 2025</a:t>
            </a:r>
          </a:p>
        </p:txBody>
      </p:sp>
      <p:pic>
        <p:nvPicPr>
          <p:cNvPr id="7" name="Content Placeholder 6" descr="People near an airplane">
            <a:extLst>
              <a:ext uri="{FF2B5EF4-FFF2-40B4-BE49-F238E27FC236}">
                <a16:creationId xmlns:a16="http://schemas.microsoft.com/office/drawing/2014/main" id="{19675D8B-B111-4C81-A326-2B280B236329}"/>
              </a:ext>
            </a:extLst>
          </p:cNvPr>
          <p:cNvPicPr>
            <a:picLocks noGrp="1" noChangeAspect="1"/>
          </p:cNvPicPr>
          <p:nvPr>
            <p:ph type="pic" sz="quarter" idx="13"/>
          </p:nvPr>
        </p:nvPicPr>
        <p:blipFill>
          <a:blip r:embed="rId3"/>
          <a:srcRect l="19308" r="5996" b="1"/>
          <a:stretch>
            <a:fillRect/>
          </a:stretch>
        </p:blipFill>
        <p:spPr>
          <a:xfrm>
            <a:off x="1220455" y="2396086"/>
            <a:ext cx="4070907" cy="3637825"/>
          </a:xfrm>
          <a:prstGeom prst="rect">
            <a:avLst/>
          </a:prstGeom>
          <a:noFill/>
        </p:spPr>
      </p:pic>
      <p:sp>
        <p:nvSpPr>
          <p:cNvPr id="5" name="Content Placeholder 4">
            <a:extLst>
              <a:ext uri="{FF2B5EF4-FFF2-40B4-BE49-F238E27FC236}">
                <a16:creationId xmlns:a16="http://schemas.microsoft.com/office/drawing/2014/main" id="{3B964FA2-12C1-C487-ECCD-B97EDF4205CC}"/>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669279" y="684785"/>
            <a:ext cx="5782491" cy="5808293"/>
          </a:xfrm>
        </p:spPr>
        <p:txBody>
          <a:bodyPr>
            <a:noAutofit/>
          </a:bodyPr>
          <a:lstStyle/>
          <a:p>
            <a:pPr marL="0" indent="0">
              <a:spcBef>
                <a:spcPts val="2500"/>
              </a:spcBef>
              <a:buFont typeface="Arial" panose="020B0604020202020204" pitchFamily="34" charset="0"/>
              <a:buNone/>
            </a:pPr>
            <a:r>
              <a:rPr lang="en-US" sz="2000" b="1" dirty="0"/>
              <a:t>Documentation Review Phase</a:t>
            </a:r>
          </a:p>
          <a:p>
            <a:pPr marL="0" lvl="1" indent="0">
              <a:buFont typeface="Arial" panose="020B0604020202020204" pitchFamily="34" charset="0"/>
              <a:buNone/>
            </a:pPr>
            <a:r>
              <a:rPr sz="1800" dirty="0"/>
              <a:t>The audit starts with two weeks of examining policies, procedures, and compliance records to ensure thorough documentation review.</a:t>
            </a:r>
            <a:endParaRPr lang="en-US" sz="1800" dirty="0"/>
          </a:p>
          <a:p>
            <a:pPr marL="0" indent="0">
              <a:spcBef>
                <a:spcPts val="2500"/>
              </a:spcBef>
              <a:buFont typeface="Arial" panose="020B0604020202020204" pitchFamily="34" charset="0"/>
              <a:buNone/>
            </a:pPr>
            <a:r>
              <a:rPr lang="en-US" sz="2000" b="1" dirty="0"/>
              <a:t>On-site Verification</a:t>
            </a:r>
          </a:p>
          <a:p>
            <a:pPr marL="0" lvl="1" indent="0">
              <a:buFont typeface="Arial" panose="020B0604020202020204" pitchFamily="34" charset="0"/>
              <a:buNone/>
            </a:pPr>
            <a:r>
              <a:rPr sz="1800" dirty="0"/>
              <a:t>Four days of on-site evaluation are conducted to observe real-time operations and validate adherence to standards.</a:t>
            </a:r>
            <a:endParaRPr lang="en-US" sz="1800" dirty="0"/>
          </a:p>
          <a:p>
            <a:pPr marL="0" indent="0">
              <a:spcBef>
                <a:spcPts val="2500"/>
              </a:spcBef>
              <a:buFont typeface="Arial" panose="020B0604020202020204" pitchFamily="34" charset="0"/>
              <a:buNone/>
            </a:pPr>
            <a:r>
              <a:rPr lang="en-US" sz="2000" b="1" dirty="0"/>
              <a:t>Audit Team and Disciplines</a:t>
            </a:r>
          </a:p>
          <a:p>
            <a:pPr marL="0" lvl="1" indent="0">
              <a:buFont typeface="Arial" panose="020B0604020202020204" pitchFamily="34" charset="0"/>
              <a:buNone/>
            </a:pPr>
            <a:r>
              <a:rPr sz="1800" dirty="0"/>
              <a:t>A team of five auditors covers eight critical airline operational disciplines ensuring safety and efficiency throughout.</a:t>
            </a:r>
            <a:endParaRPr lang="en-US" sz="1800" dirty="0"/>
          </a:p>
          <a:p>
            <a:pPr marL="0" indent="0">
              <a:spcBef>
                <a:spcPts val="2500"/>
              </a:spcBef>
              <a:buFont typeface="Arial" panose="020B0604020202020204" pitchFamily="34" charset="0"/>
              <a:buNone/>
            </a:pPr>
            <a:r>
              <a:rPr lang="en-US" sz="2000" b="1" dirty="0"/>
              <a:t>Continuous Improvement</a:t>
            </a:r>
          </a:p>
          <a:p>
            <a:pPr marL="0" lvl="1" indent="0">
              <a:buFont typeface="Arial" panose="020B0604020202020204" pitchFamily="34" charset="0"/>
              <a:buNone/>
            </a:pPr>
            <a:r>
              <a:rPr sz="1800" dirty="0"/>
              <a:t>The process identifies improvement areas, fostering accountability and continuous enhancement within the airline organization.</a:t>
            </a:r>
            <a:endParaRPr lang="en-US" sz="1800" dirty="0"/>
          </a:p>
        </p:txBody>
      </p:sp>
      <p:sp>
        <p:nvSpPr>
          <p:cNvPr id="6" name="Slide Number Placeholder 5">
            <a:extLst>
              <a:ext uri="{FF2B5EF4-FFF2-40B4-BE49-F238E27FC236}">
                <a16:creationId xmlns:a16="http://schemas.microsoft.com/office/drawing/2014/main" id="{A3D66AA4-4ADA-2810-672B-249F80B0A689}"/>
              </a:ext>
            </a:extLst>
          </p:cNvPr>
          <p:cNvSpPr>
            <a:spLocks noGrp="1"/>
          </p:cNvSpPr>
          <p:nvPr>
            <p:ph type="sldNum" sz="quarter" idx="12"/>
          </p:nvPr>
        </p:nvSpPr>
        <p:spPr>
          <a:xfrm>
            <a:off x="11573385" y="6229552"/>
            <a:ext cx="429207" cy="365125"/>
          </a:xfrm>
        </p:spPr>
        <p:txBody>
          <a:bodyPr anchor="ctr">
            <a:normAutofit/>
          </a:bodyPr>
          <a:lstStyle/>
          <a:p>
            <a:pPr>
              <a:spcAft>
                <a:spcPts val="600"/>
              </a:spcAft>
            </a:pPr>
            <a:fld id="{CC057153-B650-4DEB-B370-79DDCFDCE934}" type="slidenum">
              <a:rPr lang="en-US" smtClean="0"/>
              <a:pPr>
                <a:spcAft>
                  <a:spcPts val="600"/>
                </a:spcAft>
              </a:pPr>
              <a:t>10</a:t>
            </a:fld>
            <a:endParaRPr lang="en-US"/>
          </a:p>
        </p:txBody>
      </p:sp>
    </p:spTree>
    <p:extLst>
      <p:ext uri="{BB962C8B-B14F-4D97-AF65-F5344CB8AC3E}">
        <p14:creationId xmlns:p14="http://schemas.microsoft.com/office/powerpoint/2010/main" val="19945063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5A88C-8DCB-6720-56A4-658C154530B7}"/>
              </a:ext>
            </a:extLst>
          </p:cNvPr>
          <p:cNvSpPr>
            <a:spLocks noGrp="1"/>
          </p:cNvSpPr>
          <p:nvPr>
            <p:ph type="ctrTitle"/>
          </p:nvPr>
        </p:nvSpPr>
        <p:spPr>
          <a:xfrm>
            <a:off x="4130040" y="1645920"/>
            <a:ext cx="3931920" cy="3566160"/>
          </a:xfrm>
        </p:spPr>
        <p:txBody>
          <a:bodyPr anchor="ctr">
            <a:normAutofit/>
          </a:bodyPr>
          <a:lstStyle/>
          <a:p>
            <a:r>
              <a:rPr lang="en-US"/>
              <a:t>Evolution and Future of IOSA</a:t>
            </a:r>
          </a:p>
        </p:txBody>
      </p:sp>
      <p:sp>
        <p:nvSpPr>
          <p:cNvPr id="4" name="Footer Placeholder 3">
            <a:extLst>
              <a:ext uri="{FF2B5EF4-FFF2-40B4-BE49-F238E27FC236}">
                <a16:creationId xmlns:a16="http://schemas.microsoft.com/office/drawing/2014/main" id="{5893D369-3F1F-6FBC-226C-6597659C8809}"/>
              </a:ext>
            </a:extLst>
          </p:cNvPr>
          <p:cNvSpPr>
            <a:spLocks noGrp="1"/>
          </p:cNvSpPr>
          <p:nvPr>
            <p:ph type="ftr" sz="quarter" idx="11"/>
          </p:nvPr>
        </p:nvSpPr>
        <p:spPr>
          <a:xfrm rot="16200000">
            <a:off x="-1005840" y="1525384"/>
            <a:ext cx="2805405" cy="365125"/>
          </a:xfrm>
        </p:spPr>
        <p:txBody>
          <a:bodyPr anchor="ctr">
            <a:normAutofit fontScale="85000" lnSpcReduction="20000"/>
          </a:bodyPr>
          <a:lstStyle/>
          <a:p>
            <a:pPr>
              <a:spcAft>
                <a:spcPts val="600"/>
              </a:spcAft>
            </a:pPr>
            <a:r>
              <a:rPr lang="en-US" sz="2400" dirty="0"/>
              <a:t>AFCS 2025</a:t>
            </a:r>
          </a:p>
        </p:txBody>
      </p:sp>
      <p:sp>
        <p:nvSpPr>
          <p:cNvPr id="5" name="Slide Number Placeholder 4">
            <a:extLst>
              <a:ext uri="{FF2B5EF4-FFF2-40B4-BE49-F238E27FC236}">
                <a16:creationId xmlns:a16="http://schemas.microsoft.com/office/drawing/2014/main" id="{0940D822-5E3D-DD36-5F23-F67FAAD57BC1}"/>
              </a:ext>
            </a:extLst>
          </p:cNvPr>
          <p:cNvSpPr>
            <a:spLocks noGrp="1"/>
          </p:cNvSpPr>
          <p:nvPr>
            <p:ph type="sldNum" sz="quarter" idx="12"/>
          </p:nvPr>
        </p:nvSpPr>
        <p:spPr>
          <a:xfrm>
            <a:off x="11573385" y="6229552"/>
            <a:ext cx="429207" cy="365125"/>
          </a:xfrm>
        </p:spPr>
        <p:txBody>
          <a:bodyPr anchor="ctr">
            <a:normAutofit/>
          </a:bodyPr>
          <a:lstStyle/>
          <a:p>
            <a:pPr>
              <a:spcAft>
                <a:spcPts val="600"/>
              </a:spcAft>
            </a:pPr>
            <a:fld id="{CC057153-B650-4DEB-B370-79DDCFDCE934}" type="slidenum">
              <a:rPr lang="en-US" sz="1600" smtClean="0"/>
              <a:pPr>
                <a:spcAft>
                  <a:spcPts val="600"/>
                </a:spcAft>
              </a:pPr>
              <a:t>11</a:t>
            </a:fld>
            <a:endParaRPr lang="en-US" sz="1600"/>
          </a:p>
        </p:txBody>
      </p:sp>
    </p:spTree>
    <p:extLst>
      <p:ext uri="{BB962C8B-B14F-4D97-AF65-F5344CB8AC3E}">
        <p14:creationId xmlns:p14="http://schemas.microsoft.com/office/powerpoint/2010/main" val="13259999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9AD14-0567-8939-EE69-496DCE61BD57}"/>
              </a:ext>
            </a:extLst>
          </p:cNvPr>
          <p:cNvSpPr>
            <a:spLocks noGrp="1"/>
          </p:cNvSpPr>
          <p:nvPr>
            <p:ph type="title"/>
          </p:nvPr>
        </p:nvSpPr>
        <p:spPr>
          <a:xfrm>
            <a:off x="1245107" y="786384"/>
            <a:ext cx="4284835" cy="1280160"/>
          </a:xfrm>
        </p:spPr>
        <p:txBody>
          <a:bodyPr anchor="t">
            <a:normAutofit/>
          </a:bodyPr>
          <a:lstStyle/>
          <a:p>
            <a:pPr>
              <a:lnSpc>
                <a:spcPct val="90000"/>
              </a:lnSpc>
            </a:pPr>
            <a:r>
              <a:rPr lang="en-US" sz="2800" dirty="0"/>
              <a:t>Enhanced IOSA and Risk-Based Approach</a:t>
            </a:r>
          </a:p>
        </p:txBody>
      </p:sp>
      <p:sp>
        <p:nvSpPr>
          <p:cNvPr id="3" name="Footer Placeholder 2">
            <a:extLst>
              <a:ext uri="{FF2B5EF4-FFF2-40B4-BE49-F238E27FC236}">
                <a16:creationId xmlns:a16="http://schemas.microsoft.com/office/drawing/2014/main" id="{60CB1060-4A1B-D8F9-1FB1-587E3511019D}"/>
              </a:ext>
            </a:extLst>
          </p:cNvPr>
          <p:cNvSpPr>
            <a:spLocks noGrp="1"/>
          </p:cNvSpPr>
          <p:nvPr>
            <p:ph type="ftr" sz="quarter" idx="11"/>
          </p:nvPr>
        </p:nvSpPr>
        <p:spPr>
          <a:xfrm rot="16200000">
            <a:off x="-1005840" y="1525384"/>
            <a:ext cx="2805405" cy="365125"/>
          </a:xfrm>
        </p:spPr>
        <p:txBody>
          <a:bodyPr anchor="ctr">
            <a:normAutofit fontScale="85000" lnSpcReduction="20000"/>
          </a:bodyPr>
          <a:lstStyle/>
          <a:p>
            <a:pPr>
              <a:spcAft>
                <a:spcPts val="600"/>
              </a:spcAft>
            </a:pPr>
            <a:r>
              <a:rPr lang="en-US" sz="2400" dirty="0"/>
              <a:t>AFCS 2025</a:t>
            </a:r>
          </a:p>
        </p:txBody>
      </p:sp>
      <p:pic>
        <p:nvPicPr>
          <p:cNvPr id="7" name="Content Placeholder 6" descr="Man filling Visa Application Form on Tablet. Travel concept.">
            <a:extLst>
              <a:ext uri="{FF2B5EF4-FFF2-40B4-BE49-F238E27FC236}">
                <a16:creationId xmlns:a16="http://schemas.microsoft.com/office/drawing/2014/main" id="{53D47A84-74BF-478E-95DE-DC151DC08ABC}"/>
              </a:ext>
            </a:extLst>
          </p:cNvPr>
          <p:cNvPicPr>
            <a:picLocks noGrp="1" noChangeAspect="1"/>
          </p:cNvPicPr>
          <p:nvPr>
            <p:ph type="pic" sz="quarter" idx="13"/>
          </p:nvPr>
        </p:nvPicPr>
        <p:blipFill>
          <a:blip r:embed="rId3"/>
          <a:srcRect l="10573" r="18649" b="2"/>
          <a:stretch>
            <a:fillRect/>
          </a:stretch>
        </p:blipFill>
        <p:spPr>
          <a:xfrm>
            <a:off x="1220455" y="2396086"/>
            <a:ext cx="4070907" cy="3637825"/>
          </a:xfrm>
          <a:prstGeom prst="rect">
            <a:avLst/>
          </a:prstGeom>
          <a:noFill/>
        </p:spPr>
      </p:pic>
      <p:sp>
        <p:nvSpPr>
          <p:cNvPr id="5" name="Content Placeholder 4">
            <a:extLst>
              <a:ext uri="{FF2B5EF4-FFF2-40B4-BE49-F238E27FC236}">
                <a16:creationId xmlns:a16="http://schemas.microsoft.com/office/drawing/2014/main" id="{AE9BD71E-59F5-4AC6-6E85-ED1F24F0DAC9}"/>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669280" y="786384"/>
            <a:ext cx="5303520" cy="5303520"/>
          </a:xfrm>
        </p:spPr>
        <p:txBody>
          <a:bodyPr>
            <a:normAutofit/>
          </a:bodyPr>
          <a:lstStyle/>
          <a:p>
            <a:pPr marL="0" indent="0">
              <a:spcBef>
                <a:spcPts val="2500"/>
              </a:spcBef>
              <a:buFont typeface="Arial" panose="020B0604020202020204" pitchFamily="34" charset="0"/>
              <a:buNone/>
            </a:pPr>
            <a:r>
              <a:rPr lang="en-US" sz="2000" b="1" dirty="0"/>
              <a:t>Shift to Performance Orientation</a:t>
            </a:r>
          </a:p>
          <a:p>
            <a:pPr marL="0" lvl="1" indent="0">
              <a:buFont typeface="Arial" panose="020B0604020202020204" pitchFamily="34" charset="0"/>
              <a:buNone/>
            </a:pPr>
            <a:r>
              <a:rPr sz="1800" dirty="0"/>
              <a:t>Enhanced IOSA evaluates the effectiveness of safety systems beyond mere compliance.</a:t>
            </a:r>
            <a:endParaRPr lang="en-US" sz="1800" dirty="0"/>
          </a:p>
          <a:p>
            <a:pPr marL="0" indent="0">
              <a:spcBef>
                <a:spcPts val="2500"/>
              </a:spcBef>
              <a:buFont typeface="Arial" panose="020B0604020202020204" pitchFamily="34" charset="0"/>
              <a:buNone/>
            </a:pPr>
            <a:r>
              <a:rPr lang="en-US" sz="2000" b="1" dirty="0"/>
              <a:t>Risk-Based Auditing</a:t>
            </a:r>
          </a:p>
          <a:p>
            <a:pPr marL="0" lvl="1" indent="0">
              <a:buFont typeface="Arial" panose="020B0604020202020204" pitchFamily="34" charset="0"/>
              <a:buNone/>
            </a:pPr>
            <a:r>
              <a:rPr sz="1800" dirty="0"/>
              <a:t>Risk-Based IOSA customizes audits to operator profiles, emphasizing high-risk focus areas.</a:t>
            </a:r>
            <a:endParaRPr lang="en-US" sz="1800" dirty="0"/>
          </a:p>
          <a:p>
            <a:pPr marL="0" indent="0">
              <a:spcBef>
                <a:spcPts val="2500"/>
              </a:spcBef>
              <a:buFont typeface="Arial" panose="020B0604020202020204" pitchFamily="34" charset="0"/>
              <a:buNone/>
            </a:pPr>
            <a:r>
              <a:rPr lang="en-US" sz="2000" b="1" dirty="0"/>
              <a:t>Maturity Assessment</a:t>
            </a:r>
          </a:p>
          <a:p>
            <a:pPr marL="0" lvl="1" indent="0">
              <a:buFont typeface="Arial" panose="020B0604020202020204" pitchFamily="34" charset="0"/>
              <a:buNone/>
            </a:pPr>
            <a:r>
              <a:rPr sz="1800" dirty="0"/>
              <a:t>Maturity Assessment gauges safety systems’ ability to proactively mitigate risks.</a:t>
            </a:r>
            <a:endParaRPr lang="en-US" sz="1800" dirty="0"/>
          </a:p>
          <a:p>
            <a:pPr marL="0" indent="0">
              <a:spcBef>
                <a:spcPts val="2500"/>
              </a:spcBef>
              <a:buFont typeface="Arial" panose="020B0604020202020204" pitchFamily="34" charset="0"/>
              <a:buNone/>
            </a:pPr>
            <a:r>
              <a:rPr lang="en-US" sz="2000" b="1" dirty="0"/>
              <a:t>Continuous Improvement and Resilience</a:t>
            </a:r>
          </a:p>
          <a:p>
            <a:pPr marL="0" lvl="1" indent="0">
              <a:buFont typeface="Arial" panose="020B0604020202020204" pitchFamily="34" charset="0"/>
              <a:buNone/>
            </a:pPr>
            <a:r>
              <a:rPr sz="1800" dirty="0"/>
              <a:t>Risk-Based IOSA fosters adaptability and continuous improvement in aviation safety.</a:t>
            </a:r>
            <a:endParaRPr lang="en-US" sz="1800" dirty="0"/>
          </a:p>
        </p:txBody>
      </p:sp>
      <p:sp>
        <p:nvSpPr>
          <p:cNvPr id="6" name="Slide Number Placeholder 5">
            <a:extLst>
              <a:ext uri="{FF2B5EF4-FFF2-40B4-BE49-F238E27FC236}">
                <a16:creationId xmlns:a16="http://schemas.microsoft.com/office/drawing/2014/main" id="{0210FB0D-BD8C-1E65-F0E9-FDB58DD95551}"/>
              </a:ext>
            </a:extLst>
          </p:cNvPr>
          <p:cNvSpPr>
            <a:spLocks noGrp="1"/>
          </p:cNvSpPr>
          <p:nvPr>
            <p:ph type="sldNum" sz="quarter" idx="12"/>
          </p:nvPr>
        </p:nvSpPr>
        <p:spPr>
          <a:xfrm>
            <a:off x="11573385" y="6229552"/>
            <a:ext cx="429207" cy="365125"/>
          </a:xfrm>
        </p:spPr>
        <p:txBody>
          <a:bodyPr anchor="ctr">
            <a:normAutofit/>
          </a:bodyPr>
          <a:lstStyle/>
          <a:p>
            <a:pPr>
              <a:spcAft>
                <a:spcPts val="600"/>
              </a:spcAft>
            </a:pPr>
            <a:fld id="{CC057153-B650-4DEB-B370-79DDCFDCE934}" type="slidenum">
              <a:rPr lang="en-US" sz="1600" smtClean="0"/>
              <a:pPr>
                <a:spcAft>
                  <a:spcPts val="600"/>
                </a:spcAft>
              </a:pPr>
              <a:t>12</a:t>
            </a:fld>
            <a:endParaRPr lang="en-US" sz="1600" dirty="0"/>
          </a:p>
        </p:txBody>
      </p:sp>
    </p:spTree>
    <p:extLst>
      <p:ext uri="{BB962C8B-B14F-4D97-AF65-F5344CB8AC3E}">
        <p14:creationId xmlns:p14="http://schemas.microsoft.com/office/powerpoint/2010/main" val="41248766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B12FE-0E27-DD1D-579B-409BC18391AB}"/>
              </a:ext>
            </a:extLst>
          </p:cNvPr>
          <p:cNvSpPr>
            <a:spLocks noGrp="1"/>
          </p:cNvSpPr>
          <p:nvPr>
            <p:ph type="ctrTitle"/>
          </p:nvPr>
        </p:nvSpPr>
        <p:spPr>
          <a:xfrm>
            <a:off x="4086496" y="1645920"/>
            <a:ext cx="4273731" cy="3566160"/>
          </a:xfrm>
        </p:spPr>
        <p:txBody>
          <a:bodyPr anchor="ctr">
            <a:normAutofit/>
          </a:bodyPr>
          <a:lstStyle/>
          <a:p>
            <a:r>
              <a:rPr lang="en-US" dirty="0"/>
              <a:t>Impact </a:t>
            </a:r>
            <a:br>
              <a:rPr lang="en-US" dirty="0"/>
            </a:br>
            <a:r>
              <a:rPr lang="en-US" dirty="0"/>
              <a:t>and Conclusion</a:t>
            </a:r>
          </a:p>
        </p:txBody>
      </p:sp>
      <p:sp>
        <p:nvSpPr>
          <p:cNvPr id="4" name="Footer Placeholder 3">
            <a:extLst>
              <a:ext uri="{FF2B5EF4-FFF2-40B4-BE49-F238E27FC236}">
                <a16:creationId xmlns:a16="http://schemas.microsoft.com/office/drawing/2014/main" id="{C7B23289-243F-A95F-BCF0-0F77DD24B971}"/>
              </a:ext>
            </a:extLst>
          </p:cNvPr>
          <p:cNvSpPr>
            <a:spLocks noGrp="1"/>
          </p:cNvSpPr>
          <p:nvPr>
            <p:ph type="ftr" sz="quarter" idx="11"/>
          </p:nvPr>
        </p:nvSpPr>
        <p:spPr>
          <a:xfrm rot="16200000">
            <a:off x="-1005840" y="1525384"/>
            <a:ext cx="2805405" cy="365125"/>
          </a:xfrm>
        </p:spPr>
        <p:txBody>
          <a:bodyPr anchor="ctr">
            <a:normAutofit fontScale="85000" lnSpcReduction="20000"/>
          </a:bodyPr>
          <a:lstStyle/>
          <a:p>
            <a:pPr>
              <a:spcAft>
                <a:spcPts val="600"/>
              </a:spcAft>
            </a:pPr>
            <a:r>
              <a:rPr lang="en-US" sz="2400" dirty="0"/>
              <a:t>AFCS 2025</a:t>
            </a:r>
          </a:p>
        </p:txBody>
      </p:sp>
      <p:sp>
        <p:nvSpPr>
          <p:cNvPr id="5" name="Slide Number Placeholder 4">
            <a:extLst>
              <a:ext uri="{FF2B5EF4-FFF2-40B4-BE49-F238E27FC236}">
                <a16:creationId xmlns:a16="http://schemas.microsoft.com/office/drawing/2014/main" id="{392D418F-0B2C-57BB-80AA-B3FF1E754426}"/>
              </a:ext>
            </a:extLst>
          </p:cNvPr>
          <p:cNvSpPr>
            <a:spLocks noGrp="1"/>
          </p:cNvSpPr>
          <p:nvPr>
            <p:ph type="sldNum" sz="quarter" idx="12"/>
          </p:nvPr>
        </p:nvSpPr>
        <p:spPr>
          <a:xfrm>
            <a:off x="11573385" y="6229552"/>
            <a:ext cx="429207" cy="365125"/>
          </a:xfrm>
        </p:spPr>
        <p:txBody>
          <a:bodyPr anchor="ctr">
            <a:normAutofit/>
          </a:bodyPr>
          <a:lstStyle/>
          <a:p>
            <a:pPr>
              <a:spcAft>
                <a:spcPts val="600"/>
              </a:spcAft>
            </a:pPr>
            <a:fld id="{CC057153-B650-4DEB-B370-79DDCFDCE934}" type="slidenum">
              <a:rPr lang="en-US" sz="1600" smtClean="0"/>
              <a:pPr>
                <a:spcAft>
                  <a:spcPts val="600"/>
                </a:spcAft>
              </a:pPr>
              <a:t>13</a:t>
            </a:fld>
            <a:endParaRPr lang="en-US" sz="1600"/>
          </a:p>
        </p:txBody>
      </p:sp>
    </p:spTree>
    <p:extLst>
      <p:ext uri="{BB962C8B-B14F-4D97-AF65-F5344CB8AC3E}">
        <p14:creationId xmlns:p14="http://schemas.microsoft.com/office/powerpoint/2010/main" val="25570125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297B5-6EEF-6464-7517-E68735078D88}"/>
              </a:ext>
            </a:extLst>
          </p:cNvPr>
          <p:cNvSpPr>
            <a:spLocks noGrp="1"/>
          </p:cNvSpPr>
          <p:nvPr>
            <p:ph type="title"/>
          </p:nvPr>
        </p:nvSpPr>
        <p:spPr>
          <a:xfrm>
            <a:off x="1207008" y="496099"/>
            <a:ext cx="7772400" cy="914400"/>
          </a:xfrm>
        </p:spPr>
        <p:txBody>
          <a:bodyPr anchor="b">
            <a:normAutofit/>
          </a:bodyPr>
          <a:lstStyle/>
          <a:p>
            <a:r>
              <a:rPr lang="en-US" dirty="0"/>
              <a:t>Impact and Results</a:t>
            </a:r>
          </a:p>
        </p:txBody>
      </p:sp>
      <p:sp>
        <p:nvSpPr>
          <p:cNvPr id="3" name="Footer Placeholder 2">
            <a:extLst>
              <a:ext uri="{FF2B5EF4-FFF2-40B4-BE49-F238E27FC236}">
                <a16:creationId xmlns:a16="http://schemas.microsoft.com/office/drawing/2014/main" id="{175D7D4B-4F7B-62F1-2772-536EFBBD0D75}"/>
              </a:ext>
            </a:extLst>
          </p:cNvPr>
          <p:cNvSpPr>
            <a:spLocks noGrp="1"/>
          </p:cNvSpPr>
          <p:nvPr>
            <p:ph type="ftr" sz="quarter" idx="16"/>
          </p:nvPr>
        </p:nvSpPr>
        <p:spPr>
          <a:xfrm rot="16200000">
            <a:off x="-1005840" y="1525384"/>
            <a:ext cx="2805405" cy="365125"/>
          </a:xfrm>
        </p:spPr>
        <p:txBody>
          <a:bodyPr anchor="ctr">
            <a:normAutofit fontScale="85000" lnSpcReduction="20000"/>
          </a:bodyPr>
          <a:lstStyle/>
          <a:p>
            <a:pPr>
              <a:spcAft>
                <a:spcPts val="600"/>
              </a:spcAft>
            </a:pPr>
            <a:r>
              <a:rPr lang="en-US" sz="2400" dirty="0"/>
              <a:t>AFCS 2025</a:t>
            </a:r>
          </a:p>
        </p:txBody>
      </p:sp>
      <p:sp>
        <p:nvSpPr>
          <p:cNvPr id="5" name="Content Placeholder 4">
            <a:extLst>
              <a:ext uri="{FF2B5EF4-FFF2-40B4-BE49-F238E27FC236}">
                <a16:creationId xmlns:a16="http://schemas.microsoft.com/office/drawing/2014/main" id="{0783976C-828B-9CC3-FA4D-F4D520E09171}"/>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207008" y="1673983"/>
            <a:ext cx="8080470" cy="4765878"/>
          </a:xfrm>
        </p:spPr>
        <p:txBody>
          <a:bodyPr>
            <a:noAutofit/>
          </a:bodyPr>
          <a:lstStyle/>
          <a:p>
            <a:pPr marL="0" indent="0">
              <a:spcBef>
                <a:spcPts val="2500"/>
              </a:spcBef>
              <a:buFont typeface="Arial" panose="020B0604020202020204" pitchFamily="34" charset="0"/>
              <a:buNone/>
            </a:pPr>
            <a:r>
              <a:rPr lang="en-US" sz="2000" b="1" dirty="0"/>
              <a:t>Safety Performance Metrics</a:t>
            </a:r>
          </a:p>
          <a:p>
            <a:pPr marL="0" lvl="1" indent="0">
              <a:buFont typeface="Arial" panose="020B0604020202020204" pitchFamily="34" charset="0"/>
              <a:buNone/>
            </a:pPr>
            <a:r>
              <a:rPr sz="1800" dirty="0"/>
              <a:t>IOSA-certified airlines show significantly lower accident rates compared to non-registered carriers, proving its safety impact.</a:t>
            </a:r>
            <a:endParaRPr lang="en-US" sz="1800" dirty="0"/>
          </a:p>
          <a:p>
            <a:pPr marL="0" indent="0">
              <a:spcBef>
                <a:spcPts val="2500"/>
              </a:spcBef>
              <a:buFont typeface="Arial" panose="020B0604020202020204" pitchFamily="34" charset="0"/>
              <a:buNone/>
            </a:pPr>
            <a:r>
              <a:rPr lang="en-US" sz="2000" b="1" dirty="0"/>
              <a:t>Collaboration and Continuous Improvement</a:t>
            </a:r>
          </a:p>
          <a:p>
            <a:pPr marL="0" lvl="1" indent="0">
              <a:buFont typeface="Arial" panose="020B0604020202020204" pitchFamily="34" charset="0"/>
              <a:buNone/>
            </a:pPr>
            <a:r>
              <a:rPr sz="1800" dirty="0"/>
              <a:t>IOSA promotes collaboration among airlines and regulators, fostering ongoing improvements in aviation safety practices.</a:t>
            </a:r>
            <a:endParaRPr lang="en-US" sz="1800" dirty="0"/>
          </a:p>
          <a:p>
            <a:pPr marL="0" indent="0">
              <a:spcBef>
                <a:spcPts val="2500"/>
              </a:spcBef>
              <a:buFont typeface="Arial" panose="020B0604020202020204" pitchFamily="34" charset="0"/>
              <a:buNone/>
            </a:pPr>
            <a:r>
              <a:rPr lang="en-US" sz="2000" b="1" dirty="0"/>
              <a:t>Operational Efficiency and Compliance</a:t>
            </a:r>
          </a:p>
          <a:p>
            <a:pPr marL="0" lvl="1" indent="0">
              <a:buFont typeface="Arial" panose="020B0604020202020204" pitchFamily="34" charset="0"/>
              <a:buNone/>
            </a:pPr>
            <a:r>
              <a:rPr sz="1800" dirty="0"/>
              <a:t>The IOSA standard enhances operational efficiency and regulatory compliance, strengthening global aviation connectivity.</a:t>
            </a:r>
            <a:endParaRPr lang="en-US" sz="1800" dirty="0"/>
          </a:p>
          <a:p>
            <a:pPr marL="0" indent="0">
              <a:spcBef>
                <a:spcPts val="2500"/>
              </a:spcBef>
              <a:buFont typeface="Arial" panose="020B0604020202020204" pitchFamily="34" charset="0"/>
              <a:buNone/>
            </a:pPr>
            <a:r>
              <a:rPr lang="en-US" sz="2000" b="1" dirty="0"/>
              <a:t>Dynamic Safety Standard</a:t>
            </a:r>
          </a:p>
          <a:p>
            <a:pPr marL="0" lvl="1" indent="0">
              <a:buFont typeface="Arial" panose="020B0604020202020204" pitchFamily="34" charset="0"/>
              <a:buNone/>
            </a:pPr>
            <a:r>
              <a:rPr sz="1800" dirty="0"/>
              <a:t>IOSA remains a dynamic, evolving safety standard reflecting the commitment to predictive and preventive management.</a:t>
            </a:r>
            <a:endParaRPr lang="en-US" sz="1800" dirty="0"/>
          </a:p>
        </p:txBody>
      </p:sp>
      <p:pic>
        <p:nvPicPr>
          <p:cNvPr id="7" name="Content Placeholder 6" descr="Jumbo jet airplane flying over clouds.">
            <a:extLst>
              <a:ext uri="{FF2B5EF4-FFF2-40B4-BE49-F238E27FC236}">
                <a16:creationId xmlns:a16="http://schemas.microsoft.com/office/drawing/2014/main" id="{007A1AB3-4680-418C-82A6-B27A33DF9476}"/>
              </a:ext>
            </a:extLst>
          </p:cNvPr>
          <p:cNvPicPr>
            <a:picLocks noGrp="1" noChangeAspect="1"/>
          </p:cNvPicPr>
          <p:nvPr>
            <p:ph type="pic" sz="quarter" idx="13"/>
          </p:nvPr>
        </p:nvPicPr>
        <p:blipFill>
          <a:blip r:embed="rId3"/>
          <a:srcRect l="34947" r="42061" b="-1"/>
          <a:stretch>
            <a:fillRect/>
          </a:stretch>
        </p:blipFill>
        <p:spPr>
          <a:xfrm>
            <a:off x="9287478" y="393289"/>
            <a:ext cx="2084255" cy="6051054"/>
          </a:xfrm>
          <a:prstGeom prst="rect">
            <a:avLst/>
          </a:prstGeom>
          <a:noFill/>
        </p:spPr>
      </p:pic>
      <p:sp>
        <p:nvSpPr>
          <p:cNvPr id="6" name="Slide Number Placeholder 5">
            <a:extLst>
              <a:ext uri="{FF2B5EF4-FFF2-40B4-BE49-F238E27FC236}">
                <a16:creationId xmlns:a16="http://schemas.microsoft.com/office/drawing/2014/main" id="{2B6F27A5-7795-919C-C8B7-A5BE6F53F90A}"/>
              </a:ext>
            </a:extLst>
          </p:cNvPr>
          <p:cNvSpPr>
            <a:spLocks noGrp="1"/>
          </p:cNvSpPr>
          <p:nvPr>
            <p:ph type="sldNum" sz="quarter" idx="17"/>
          </p:nvPr>
        </p:nvSpPr>
        <p:spPr>
          <a:xfrm>
            <a:off x="11573385" y="6229552"/>
            <a:ext cx="429207" cy="365125"/>
          </a:xfrm>
        </p:spPr>
        <p:txBody>
          <a:bodyPr anchor="ctr">
            <a:normAutofit/>
          </a:bodyPr>
          <a:lstStyle/>
          <a:p>
            <a:pPr>
              <a:spcAft>
                <a:spcPts val="600"/>
              </a:spcAft>
            </a:pPr>
            <a:fld id="{CC057153-B650-4DEB-B370-79DDCFDCE934}" type="slidenum">
              <a:rPr lang="en-US" sz="1600" smtClean="0"/>
              <a:pPr>
                <a:spcAft>
                  <a:spcPts val="600"/>
                </a:spcAft>
              </a:pPr>
              <a:t>14</a:t>
            </a:fld>
            <a:endParaRPr lang="en-US" sz="1600" dirty="0"/>
          </a:p>
        </p:txBody>
      </p:sp>
    </p:spTree>
    <p:extLst>
      <p:ext uri="{BB962C8B-B14F-4D97-AF65-F5344CB8AC3E}">
        <p14:creationId xmlns:p14="http://schemas.microsoft.com/office/powerpoint/2010/main" val="34869404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AA554-4A4A-96B6-9D7C-1746835533B8}"/>
              </a:ext>
            </a:extLst>
          </p:cNvPr>
          <p:cNvSpPr>
            <a:spLocks noGrp="1"/>
          </p:cNvSpPr>
          <p:nvPr>
            <p:ph type="title"/>
          </p:nvPr>
        </p:nvSpPr>
        <p:spPr>
          <a:xfrm>
            <a:off x="1060704" y="603504"/>
            <a:ext cx="10058400" cy="1132258"/>
          </a:xfrm>
        </p:spPr>
        <p:txBody>
          <a:bodyPr anchor="t">
            <a:normAutofit/>
          </a:bodyPr>
          <a:lstStyle/>
          <a:p>
            <a:r>
              <a:rPr lang="en-US"/>
              <a:t>Closing Remarks</a:t>
            </a:r>
          </a:p>
        </p:txBody>
      </p:sp>
      <p:sp>
        <p:nvSpPr>
          <p:cNvPr id="3" name="Footer Placeholder 2">
            <a:extLst>
              <a:ext uri="{FF2B5EF4-FFF2-40B4-BE49-F238E27FC236}">
                <a16:creationId xmlns:a16="http://schemas.microsoft.com/office/drawing/2014/main" id="{A4F6DE40-BFC4-84E6-8540-734A7D868AC9}"/>
              </a:ext>
            </a:extLst>
          </p:cNvPr>
          <p:cNvSpPr>
            <a:spLocks noGrp="1"/>
          </p:cNvSpPr>
          <p:nvPr>
            <p:ph type="ftr" sz="quarter" idx="11"/>
          </p:nvPr>
        </p:nvSpPr>
        <p:spPr>
          <a:xfrm rot="16200000">
            <a:off x="-1005840" y="1525384"/>
            <a:ext cx="2805405" cy="365125"/>
          </a:xfrm>
        </p:spPr>
        <p:txBody>
          <a:bodyPr anchor="ctr">
            <a:noAutofit/>
          </a:bodyPr>
          <a:lstStyle/>
          <a:p>
            <a:pPr>
              <a:spcAft>
                <a:spcPts val="600"/>
              </a:spcAft>
            </a:pPr>
            <a:r>
              <a:rPr lang="en-US" dirty="0"/>
              <a:t>AFCS 2025</a:t>
            </a:r>
          </a:p>
        </p:txBody>
      </p:sp>
      <p:pic>
        <p:nvPicPr>
          <p:cNvPr id="7" name="Content Placeholder 6" descr="Thanks to a perfectly planned and conducted special operation, FBI agents obtained photos of the main unknown hacker. Special agents of the FBI conduct discussions on the information received. Thanks to brainstorm, they will be able to catch the hacker.">
            <a:extLst>
              <a:ext uri="{FF2B5EF4-FFF2-40B4-BE49-F238E27FC236}">
                <a16:creationId xmlns:a16="http://schemas.microsoft.com/office/drawing/2014/main" id="{9CE373F2-B173-4ED1-BC30-295BCF553CC7}"/>
              </a:ext>
            </a:extLst>
          </p:cNvPr>
          <p:cNvPicPr>
            <a:picLocks noGrp="1" noChangeAspect="1"/>
          </p:cNvPicPr>
          <p:nvPr>
            <p:ph sz="quarter" idx="15"/>
          </p:nvPr>
        </p:nvPicPr>
        <p:blipFill>
          <a:blip r:embed="rId3"/>
          <a:srcRect l="15757" r="11087" b="-1"/>
          <a:stretch>
            <a:fillRect/>
          </a:stretch>
        </p:blipFill>
        <p:spPr>
          <a:xfrm>
            <a:off x="1060450" y="1828800"/>
            <a:ext cx="4768850" cy="4351338"/>
          </a:xfrm>
          <a:prstGeom prst="rect">
            <a:avLst/>
          </a:prstGeom>
          <a:noFill/>
        </p:spPr>
      </p:pic>
      <p:sp>
        <p:nvSpPr>
          <p:cNvPr id="5" name="Content Placeholder 4">
            <a:extLst>
              <a:ext uri="{FF2B5EF4-FFF2-40B4-BE49-F238E27FC236}">
                <a16:creationId xmlns:a16="http://schemas.microsoft.com/office/drawing/2014/main" id="{4CF54A9C-9F20-3A5D-98FE-25033798B69C}"/>
              </a:ext>
            </a:extLst>
          </p:cNvPr>
          <p:cNvSpPr>
            <a:spLocks noGrp="1"/>
          </p:cNvSpPr>
          <p:nvPr>
            <p:ph sz="quarter" idx="16"/>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310324" y="1253331"/>
            <a:ext cx="4967276" cy="4351338"/>
          </a:xfrm>
        </p:spPr>
        <p:txBody>
          <a:bodyPr>
            <a:normAutofit/>
          </a:bodyPr>
          <a:lstStyle/>
          <a:p>
            <a:pPr marL="0" indent="0">
              <a:spcBef>
                <a:spcPts val="2500"/>
              </a:spcBef>
              <a:buFont typeface="Arial" panose="020B0604020202020204" pitchFamily="34" charset="0"/>
              <a:buNone/>
            </a:pPr>
            <a:r>
              <a:rPr lang="en-US" sz="2000" b="1" dirty="0"/>
              <a:t>Evolution of IOSA</a:t>
            </a:r>
          </a:p>
          <a:p>
            <a:pPr marL="0" lvl="1" indent="0">
              <a:buFont typeface="Arial" panose="020B0604020202020204" pitchFamily="34" charset="0"/>
              <a:buNone/>
            </a:pPr>
            <a:r>
              <a:rPr sz="1800" dirty="0"/>
              <a:t>IOSA evolved from a compliance framework to a risk-based, performance-driven model enhancing aviation safety.</a:t>
            </a:r>
            <a:endParaRPr lang="en-US" sz="1800" dirty="0"/>
          </a:p>
          <a:p>
            <a:pPr marL="0" indent="0">
              <a:spcBef>
                <a:spcPts val="2500"/>
              </a:spcBef>
              <a:buFont typeface="Arial" panose="020B0604020202020204" pitchFamily="34" charset="0"/>
              <a:buNone/>
            </a:pPr>
            <a:r>
              <a:rPr lang="en-US" sz="2000" b="1" dirty="0"/>
              <a:t>Collaborative Safety Efforts</a:t>
            </a:r>
          </a:p>
          <a:p>
            <a:pPr marL="0" lvl="1" indent="0">
              <a:buFont typeface="Arial" panose="020B0604020202020204" pitchFamily="34" charset="0"/>
              <a:buNone/>
            </a:pPr>
            <a:r>
              <a:rPr sz="1800" dirty="0"/>
              <a:t>Airlines, regulators, and industry bodies collaborate to manage risks and improve safety standards continually.</a:t>
            </a:r>
            <a:endParaRPr lang="en-US" sz="1800" dirty="0"/>
          </a:p>
          <a:p>
            <a:pPr marL="0" indent="0">
              <a:spcBef>
                <a:spcPts val="2500"/>
              </a:spcBef>
              <a:buFont typeface="Arial" panose="020B0604020202020204" pitchFamily="34" charset="0"/>
              <a:buNone/>
            </a:pPr>
            <a:r>
              <a:rPr lang="en-US" sz="2000" b="1" dirty="0"/>
              <a:t>Shared Responsibility and Optimism</a:t>
            </a:r>
          </a:p>
          <a:p>
            <a:pPr marL="0" lvl="1" indent="0">
              <a:buFont typeface="Arial" panose="020B0604020202020204" pitchFamily="34" charset="0"/>
              <a:buNone/>
            </a:pPr>
            <a:r>
              <a:rPr sz="1800" dirty="0"/>
              <a:t>Closing remarks emphasize gratitude, ongoing dialogue, and collective commitment to advancing aviation safety.</a:t>
            </a:r>
            <a:endParaRPr lang="en-US" sz="1800" dirty="0"/>
          </a:p>
        </p:txBody>
      </p:sp>
      <p:sp>
        <p:nvSpPr>
          <p:cNvPr id="6" name="Slide Number Placeholder 5">
            <a:extLst>
              <a:ext uri="{FF2B5EF4-FFF2-40B4-BE49-F238E27FC236}">
                <a16:creationId xmlns:a16="http://schemas.microsoft.com/office/drawing/2014/main" id="{6DA2A463-0FEF-DA83-640E-EA43F91655D2}"/>
              </a:ext>
            </a:extLst>
          </p:cNvPr>
          <p:cNvSpPr>
            <a:spLocks noGrp="1"/>
          </p:cNvSpPr>
          <p:nvPr>
            <p:ph type="sldNum" sz="quarter" idx="12"/>
          </p:nvPr>
        </p:nvSpPr>
        <p:spPr>
          <a:xfrm>
            <a:off x="11573385" y="6229552"/>
            <a:ext cx="429207" cy="365125"/>
          </a:xfrm>
        </p:spPr>
        <p:txBody>
          <a:bodyPr anchor="ctr">
            <a:normAutofit/>
          </a:bodyPr>
          <a:lstStyle/>
          <a:p>
            <a:pPr>
              <a:spcAft>
                <a:spcPts val="600"/>
              </a:spcAft>
            </a:pPr>
            <a:fld id="{CC057153-B650-4DEB-B370-79DDCFDCE934}" type="slidenum">
              <a:rPr lang="en-US" sz="1600" smtClean="0"/>
              <a:pPr>
                <a:spcAft>
                  <a:spcPts val="600"/>
                </a:spcAft>
              </a:pPr>
              <a:t>15</a:t>
            </a:fld>
            <a:endParaRPr lang="en-US" sz="1600"/>
          </a:p>
        </p:txBody>
      </p:sp>
    </p:spTree>
    <p:extLst>
      <p:ext uri="{BB962C8B-B14F-4D97-AF65-F5344CB8AC3E}">
        <p14:creationId xmlns:p14="http://schemas.microsoft.com/office/powerpoint/2010/main" val="30148837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56D4A-F625-6791-6E0C-E0B5EFD4DA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257523-8CB1-C63E-922C-393C9AB39DA9}"/>
              </a:ext>
            </a:extLst>
          </p:cNvPr>
          <p:cNvSpPr>
            <a:spLocks noGrp="1"/>
          </p:cNvSpPr>
          <p:nvPr>
            <p:ph type="ctrTitle"/>
          </p:nvPr>
        </p:nvSpPr>
        <p:spPr>
          <a:xfrm>
            <a:off x="4130040" y="1645920"/>
            <a:ext cx="3931920" cy="3566160"/>
          </a:xfrm>
        </p:spPr>
        <p:txBody>
          <a:bodyPr anchor="ctr">
            <a:normAutofit fontScale="90000"/>
          </a:bodyPr>
          <a:lstStyle/>
          <a:p>
            <a:r>
              <a:rPr lang="en-US" dirty="0"/>
              <a:t>Thank you for your listening</a:t>
            </a:r>
            <a:br>
              <a:rPr lang="en-US" dirty="0"/>
            </a:br>
            <a:br>
              <a:rPr lang="en-US" dirty="0"/>
            </a:br>
            <a:r>
              <a:rPr lang="en-US" dirty="0" err="1"/>
              <a:t>q&amp;a</a:t>
            </a:r>
            <a:endParaRPr lang="en-US" dirty="0"/>
          </a:p>
        </p:txBody>
      </p:sp>
      <p:sp>
        <p:nvSpPr>
          <p:cNvPr id="4" name="Footer Placeholder 3">
            <a:extLst>
              <a:ext uri="{FF2B5EF4-FFF2-40B4-BE49-F238E27FC236}">
                <a16:creationId xmlns:a16="http://schemas.microsoft.com/office/drawing/2014/main" id="{0978A470-6DB8-0E41-1768-77496170DE76}"/>
              </a:ext>
            </a:extLst>
          </p:cNvPr>
          <p:cNvSpPr>
            <a:spLocks noGrp="1"/>
          </p:cNvSpPr>
          <p:nvPr>
            <p:ph type="ftr" sz="quarter" idx="11"/>
          </p:nvPr>
        </p:nvSpPr>
        <p:spPr>
          <a:xfrm rot="16200000">
            <a:off x="-1005840" y="1525384"/>
            <a:ext cx="2805405" cy="365125"/>
          </a:xfrm>
        </p:spPr>
        <p:txBody>
          <a:bodyPr anchor="ctr">
            <a:normAutofit fontScale="85000" lnSpcReduction="20000"/>
          </a:bodyPr>
          <a:lstStyle/>
          <a:p>
            <a:pPr>
              <a:spcAft>
                <a:spcPts val="600"/>
              </a:spcAft>
            </a:pPr>
            <a:r>
              <a:rPr lang="en-US" sz="2400" dirty="0"/>
              <a:t>AFCS 2025</a:t>
            </a:r>
          </a:p>
        </p:txBody>
      </p:sp>
      <p:sp>
        <p:nvSpPr>
          <p:cNvPr id="5" name="Slide Number Placeholder 4">
            <a:extLst>
              <a:ext uri="{FF2B5EF4-FFF2-40B4-BE49-F238E27FC236}">
                <a16:creationId xmlns:a16="http://schemas.microsoft.com/office/drawing/2014/main" id="{14833C57-1188-8319-F2C7-7F5187B6889A}"/>
              </a:ext>
            </a:extLst>
          </p:cNvPr>
          <p:cNvSpPr>
            <a:spLocks noGrp="1"/>
          </p:cNvSpPr>
          <p:nvPr>
            <p:ph type="sldNum" sz="quarter" idx="12"/>
          </p:nvPr>
        </p:nvSpPr>
        <p:spPr>
          <a:xfrm>
            <a:off x="11573385" y="6229552"/>
            <a:ext cx="429207" cy="365125"/>
          </a:xfrm>
        </p:spPr>
        <p:txBody>
          <a:bodyPr anchor="ctr">
            <a:normAutofit/>
          </a:bodyPr>
          <a:lstStyle/>
          <a:p>
            <a:pPr>
              <a:spcAft>
                <a:spcPts val="600"/>
              </a:spcAft>
            </a:pPr>
            <a:fld id="{CC057153-B650-4DEB-B370-79DDCFDCE934}" type="slidenum">
              <a:rPr lang="en-US" sz="1600" smtClean="0"/>
              <a:pPr>
                <a:spcAft>
                  <a:spcPts val="600"/>
                </a:spcAft>
              </a:pPr>
              <a:t>16</a:t>
            </a:fld>
            <a:endParaRPr lang="en-US" sz="1600"/>
          </a:p>
        </p:txBody>
      </p:sp>
    </p:spTree>
    <p:extLst>
      <p:ext uri="{BB962C8B-B14F-4D97-AF65-F5344CB8AC3E}">
        <p14:creationId xmlns:p14="http://schemas.microsoft.com/office/powerpoint/2010/main" val="24083150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Circinate">
  <a:themeElements>
    <a:clrScheme name="Custom 9">
      <a:dk1>
        <a:srgbClr val="2C2F21"/>
      </a:dk1>
      <a:lt1>
        <a:srgbClr val="EBE3D8"/>
      </a:lt1>
      <a:dk2>
        <a:srgbClr val="000000"/>
      </a:dk2>
      <a:lt2>
        <a:srgbClr val="FFFFFF"/>
      </a:lt2>
      <a:accent1>
        <a:srgbClr val="625D3F"/>
      </a:accent1>
      <a:accent2>
        <a:srgbClr val="0E273F"/>
      </a:accent2>
      <a:accent3>
        <a:srgbClr val="C9C4BE"/>
      </a:accent3>
      <a:accent4>
        <a:srgbClr val="A39481"/>
      </a:accent4>
      <a:accent5>
        <a:srgbClr val="2C1E20"/>
      </a:accent5>
      <a:accent6>
        <a:srgbClr val="E8E8E8"/>
      </a:accent6>
      <a:hlink>
        <a:srgbClr val="467886"/>
      </a:hlink>
      <a:folHlink>
        <a:srgbClr val="96607D"/>
      </a:folHlink>
    </a:clrScheme>
    <a:fontScheme name="Custom 22">
      <a:majorFont>
        <a:latin typeface="Bahnschrift Light"/>
        <a:ea typeface=""/>
        <a:cs typeface=""/>
      </a:majorFont>
      <a:minorFont>
        <a:latin typeface="Bahnschrif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ircinate_CoPilot Layouts_win32_EF_v10" id="{57103A69-FC02-49FB-8E53-10BABFFCD93C}" vid="{B3D2483F-31ED-465D-9D6C-68F8665CCF9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EEC3793-C1BC-496C-A03C-202DFFC513D6}">
  <ds:schemaRefs>
    <ds:schemaRef ds:uri="16c05727-aa75-4e4a-9b5f-8a80a1165891"/>
    <ds:schemaRef ds:uri="230e9df3-be65-4c73-a93b-d1236ebd677e"/>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1CEDABF-7176-4A42-8EF9-E5D4DD31FF6C}">
  <ds:schemaRefs>
    <ds:schemaRef ds:uri="16c05727-aa75-4e4a-9b5f-8a80a1165891"/>
    <ds:schemaRef ds:uri="230e9df3-be65-4c73-a93b-d1236ebd677e"/>
    <ds:schemaRef ds:uri="71af3243-3dd4-4a8d-8c0d-dd76da1f02a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D3301439-688F-4D19-B908-B48B62C56078}">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30</TotalTime>
  <Words>1955</Words>
  <Application>Microsoft Office PowerPoint</Application>
  <PresentationFormat>Widescreen</PresentationFormat>
  <Paragraphs>140</Paragraphs>
  <Slides>16</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Aptos</vt:lpstr>
      <vt:lpstr>Arial</vt:lpstr>
      <vt:lpstr>Bahnschrift</vt:lpstr>
      <vt:lpstr>Bahnschrift Light</vt:lpstr>
      <vt:lpstr>Circinate</vt:lpstr>
      <vt:lpstr>Impact of IOSA in Aviation Safety</vt:lpstr>
      <vt:lpstr>Opening remarks</vt:lpstr>
      <vt:lpstr>Opening Remarks</vt:lpstr>
      <vt:lpstr>IOSA Overview and History</vt:lpstr>
      <vt:lpstr>Brief History of IOSA</vt:lpstr>
      <vt:lpstr>IOSA  in Vietnam</vt:lpstr>
      <vt:lpstr>Adoption and Certification</vt:lpstr>
      <vt:lpstr>Benefits  and  Audit Process</vt:lpstr>
      <vt:lpstr>Benefits of IOSA Certification</vt:lpstr>
      <vt:lpstr>The IOSA Audit Process</vt:lpstr>
      <vt:lpstr>Evolution and Future of IOSA</vt:lpstr>
      <vt:lpstr>Enhanced IOSA and Risk-Based Approach</vt:lpstr>
      <vt:lpstr>Impact  and Conclusion</vt:lpstr>
      <vt:lpstr>Impact and Results</vt:lpstr>
      <vt:lpstr>Closing Remarks</vt:lpstr>
      <vt:lpstr>Thank you for your listening  q&amp;a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Huyen Vuong</cp:lastModifiedBy>
  <cp:revision>23</cp:revision>
  <dcterms:created xsi:type="dcterms:W3CDTF">2024-06-26T20:20:27Z</dcterms:created>
  <dcterms:modified xsi:type="dcterms:W3CDTF">2025-12-09T06:27:08Z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